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0" r:id="rId4"/>
    <p:sldId id="261" r:id="rId5"/>
    <p:sldId id="263" r:id="rId6"/>
    <p:sldId id="268" r:id="rId7"/>
    <p:sldId id="265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4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20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5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24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56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21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1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89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1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10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7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1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59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8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5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7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65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AF0B-2E4C-4311-B790-E9045A7D750F}" type="datetimeFigureOut">
              <a:rPr lang="hr-HR" smtClean="0"/>
              <a:t>23.12.2015.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B1F8-3768-46B8-9E81-34E8EBBB75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4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PROSINAC U 1.B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s://encrypted-tbn1.gstatic.com/images?q=tbn:ANd9GcQBWU0F-jQj5woO6vGgHhCUG1fnzEMoYVji2CNKz3TGo2xd1UmKmxVDEiu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0"/>
            <a:ext cx="2743200" cy="29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 ove prekrasne suknjice možemo zahvaliti mami Biljani </a:t>
            </a:r>
            <a:r>
              <a:rPr lang="hr-HR" dirty="0" err="1" smtClean="0"/>
              <a:t>Cimbaljević</a:t>
            </a:r>
            <a:r>
              <a:rPr lang="hr-HR" dirty="0" smtClean="0"/>
              <a:t> i ovim joj se putem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</a:t>
            </a:r>
            <a:r>
              <a:rPr lang="hr-HR" smtClean="0"/>
              <a:t>zahvaljujemo .</a:t>
            </a:r>
            <a:endParaRPr lang="hr-HR" dirty="0"/>
          </a:p>
        </p:txBody>
      </p:sp>
      <p:pic>
        <p:nvPicPr>
          <p:cNvPr id="2050" name="Picture 2" descr="https://scontent-fra3-1.xx.fbcdn.net/hphotos-xlp1/v/t1.0-9/12390972_10207030963924755_6657548170876244482_n.jpg?oh=6de9a483130cc12f82f078a21028923d&amp;oe=56D98E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0" y="2103438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grafija od Danila Cimbaljevi&amp;cacute;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80" y="2746375"/>
            <a:ext cx="20224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fra3-1.xx.fbcdn.net/hphotos-xta1/v/t1.0-9/11226177_10207032793010481_5126179365760807459_n.jpg?oh=e5303ad200ae0e88779229868919ac3b&amp;oe=570C1C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05" y="1676400"/>
            <a:ext cx="397624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2405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POČETKOM MJESECA PRIŽELJKIVALI SMO STARCA S BIJELOM BRADOM.</a:t>
            </a:r>
            <a:endParaRPr lang="hr-HR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8149" y="1047747"/>
            <a:ext cx="5562599" cy="40385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381250"/>
            <a:ext cx="3932237" cy="3487738"/>
          </a:xfrm>
        </p:spPr>
        <p:txBody>
          <a:bodyPr/>
          <a:lstStyle/>
          <a:p>
            <a:endParaRPr lang="hr-HR" dirty="0" smtClean="0"/>
          </a:p>
          <a:p>
            <a:r>
              <a:rPr lang="hr-HR" sz="3200" dirty="0" smtClean="0"/>
              <a:t>ZATO SMO SE POTRUDILI NAPRAVITI LIJEPE ČIZMICE.</a:t>
            </a:r>
            <a:endParaRPr lang="hr-HR" sz="3200" dirty="0"/>
          </a:p>
        </p:txBody>
      </p:sp>
      <p:pic>
        <p:nvPicPr>
          <p:cNvPr id="2050" name="Picture 2" descr="https://encrypted-tbn1.gstatic.com/images?q=tbn:ANd9GcQBWU0F-jQj5woO6vGgHhCUG1fnzEMoYVji2CNKz3TGo2xd1UmKmxVDEiuR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4819650"/>
            <a:ext cx="2457451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I DOISTA,POKUCAO JE I NA NAŠA VRATA.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74" y="2321719"/>
            <a:ext cx="6901981" cy="3881437"/>
          </a:xfrm>
        </p:spPr>
      </p:pic>
      <p:pic>
        <p:nvPicPr>
          <p:cNvPr id="3074" name="Picture 2" descr="https://encrypted-tbn1.gstatic.com/images?q=tbn:ANd9GcQBWU0F-jQj5woO6vGgHhCUG1fnzEMoYVji2CNKz3TGo2xd1UmKmxVDEiuR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70000"/>
            <a:ext cx="2098675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            BILI SMO JAKO SRETNI</a:t>
            </a:r>
            <a:endParaRPr lang="hr-HR" dirty="0">
              <a:latin typeface="+mn-lt"/>
            </a:endParaRPr>
          </a:p>
        </p:txBody>
      </p:sp>
      <p:pic>
        <p:nvPicPr>
          <p:cNvPr id="1026" name="Picture 2" descr="https://scontent-frt3-1.xx.fbcdn.net/hphotos-xat1/t31.0-8/12304397_184916408523568_904052454769869183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51" y="1709738"/>
            <a:ext cx="77300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QBWU0F-jQj5woO6vGgHhCUG1fnzEMoYVji2CNKz3TGo2xd1UmKmxVDEiuR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078551" cy="20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034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SVOJE VRIJEDNE MAME POZVALI SMO NA LIKOVNU RADIONICU I ZAJEDNO S NJIM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UKRASILI NAŠU </a:t>
            </a:r>
            <a:r>
              <a:rPr lang="hr-HR" dirty="0" smtClean="0"/>
              <a:t>UČIONICU.      </a:t>
            </a:r>
            <a:endParaRPr lang="hr-HR" dirty="0"/>
          </a:p>
        </p:txBody>
      </p:sp>
      <p:pic>
        <p:nvPicPr>
          <p:cNvPr id="2050" name="Picture 2" descr="https://scontent-frt3-1.xx.fbcdn.net/hphotos-xfp1/t31.0-8/12370656_189417148073494_4381183871764277423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478757"/>
            <a:ext cx="4076700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frt3-1.xx.fbcdn.net/hphotos-xlp1/t31.0-8/12375040_189417614740114_670562517096821567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32" y="2209799"/>
            <a:ext cx="4419600" cy="27622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frt3-1.xx.fbcdn.net/hphotos-xpa1/t31.0-8/12339533_189417831406759_7924815107222726927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652" y="4060031"/>
            <a:ext cx="4062412" cy="2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1.gstatic.com/images?q=tbn:ANd9GcQBWU0F-jQj5woO6vGgHhCUG1fnzEMoYVji2CNKz3TGo2xd1UmKmxVDEiuR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4" y="4537076"/>
            <a:ext cx="2561166" cy="23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Izrađivali smo adventske vjenčiće od 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papira u boji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 VOLIM ČITATI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0" y="1439909"/>
            <a:ext cx="4185623" cy="3796905"/>
          </a:xfrm>
        </p:spPr>
        <p:txBody>
          <a:bodyPr>
            <a:normAutofit fontScale="62500" lnSpcReduction="20000"/>
          </a:bodyPr>
          <a:lstStyle/>
          <a:p>
            <a:r>
              <a:rPr lang="hr-HR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 sklopu projekta „VOLIM ČITATI” 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posjetili </a:t>
            </a:r>
            <a:r>
              <a:rPr lang="hr-HR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smo školsku </a:t>
            </a:r>
            <a:r>
              <a:rPr lang="hr-HR" sz="40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knjižnicu.Cilj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našeg projekta je poticanje učenika na </a:t>
            </a:r>
            <a:r>
              <a:rPr lang="hr-HR" sz="40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slušanje,čitanje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i </a:t>
            </a:r>
            <a:r>
              <a:rPr lang="hr-HR" sz="40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stvaranje.Slušali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smo i </a:t>
            </a:r>
            <a:r>
              <a:rPr lang="hr-HR" sz="40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stvarali,a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vjerujemo da ćemo ubrzo dobiti </a:t>
            </a:r>
            <a:r>
              <a:rPr lang="hr-HR" sz="400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iskaznice,posuđivati</a:t>
            </a:r>
            <a:r>
              <a:rPr lang="hr-HR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i čitati knjige.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23" y="1162050"/>
            <a:ext cx="3955077" cy="25146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3826517"/>
            <a:ext cx="3905250" cy="282059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826517"/>
            <a:ext cx="4292600" cy="280962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162049"/>
            <a:ext cx="390525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538"/>
            <a:ext cx="3996464" cy="292576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Vrlo veselo bilo je i na našem božićnom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</a:t>
            </a:r>
            <a:r>
              <a:rPr lang="hr-HR" dirty="0" smtClean="0"/>
              <a:t>plesu.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86" y="2198688"/>
            <a:ext cx="4114800" cy="29257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74" y="1270000"/>
            <a:ext cx="3403402" cy="29257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18" y="4400547"/>
            <a:ext cx="3564533" cy="24193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84" y="4797373"/>
            <a:ext cx="2078916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360" y="729060"/>
            <a:ext cx="7933266" cy="13208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Naravno,ovo</a:t>
            </a:r>
            <a:r>
              <a:rPr lang="hr-HR" dirty="0" smtClean="0"/>
              <a:t> dobro raspoloženje nastavilo se i na priredbi u holu </a:t>
            </a:r>
            <a:r>
              <a:rPr lang="hr-HR" dirty="0" smtClean="0"/>
              <a:t>škole.</a:t>
            </a:r>
            <a:endParaRPr lang="hr-HR" dirty="0"/>
          </a:p>
        </p:txBody>
      </p:sp>
      <p:pic>
        <p:nvPicPr>
          <p:cNvPr id="1026" name="Picture 2" descr="https://scontent-fra3-1.xx.fbcdn.net/hphotos-xfl1/v/t1.0-9/10297611_1115431538469852_432492279656566626_n.jpg?oh=812ce25584d20395cda071d931939a90&amp;oe=57129C9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3" y="2169319"/>
            <a:ext cx="5598847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fra3-1.xx.fbcdn.net/hphotos-xaf1/v/t1.0-9/12376426_1115431441803195_369626825106580598_n.jpg?oh=10a7d2fdeb694394180b6de726023f72&amp;oe=57111C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69319"/>
            <a:ext cx="2968452" cy="38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26" y="0"/>
            <a:ext cx="1875984" cy="20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120</Words>
  <Application>Microsoft Office PowerPoint</Application>
  <PresentationFormat>Široki zaslon</PresentationFormat>
  <Paragraphs>13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Trebuchet MS</vt:lpstr>
      <vt:lpstr>Wingdings 3</vt:lpstr>
      <vt:lpstr>Faseta</vt:lpstr>
      <vt:lpstr>PROSINAC U 1.B</vt:lpstr>
      <vt:lpstr>POČETKOM MJESECA PRIŽELJKIVALI SMO STARCA S BIJELOM BRADOM.</vt:lpstr>
      <vt:lpstr>I DOISTA,POKUCAO JE I NA NAŠA VRATA.</vt:lpstr>
      <vt:lpstr>            BILI SMO JAKO SRETNI</vt:lpstr>
      <vt:lpstr>SVOJE VRIJEDNE MAME POZVALI SMO NA LIKOVNU RADIONICU I ZAJEDNO S NJIM               UKRASILI NAŠU UČIONICU.      </vt:lpstr>
      <vt:lpstr>Izrađivali smo adventske vjenčiće od                     papira u boji</vt:lpstr>
      <vt:lpstr>                        VOLIM ČITATI</vt:lpstr>
      <vt:lpstr>Vrlo veselo bilo je i na našem božićnom                plesu.</vt:lpstr>
      <vt:lpstr>Naravno,ovo dobro raspoloženje nastavilo se i na priredbi u holu škole.</vt:lpstr>
      <vt:lpstr>Za ove prekrasne suknjice možemo zahvaliti mami Biljani Cimbaljević i ovim joj se putem                        zahvaljujemo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PROSINAC U 1.B</dc:title>
  <dc:creator>Cica</dc:creator>
  <cp:lastModifiedBy>Cica</cp:lastModifiedBy>
  <cp:revision>18</cp:revision>
  <dcterms:created xsi:type="dcterms:W3CDTF">2015-12-18T07:54:31Z</dcterms:created>
  <dcterms:modified xsi:type="dcterms:W3CDTF">2015-12-23T19:45:57Z</dcterms:modified>
</cp:coreProperties>
</file>