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7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7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47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3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82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01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21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89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21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6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577F71-CDD2-4ECC-BD7A-8C6DE51A14A3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36C402-1802-4F3F-AE0A-CC742B27D17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19200"/>
          </a:xfrm>
        </p:spPr>
        <p:txBody>
          <a:bodyPr/>
          <a:lstStyle/>
          <a:p>
            <a:r>
              <a:rPr lang="hr-HR" dirty="0" smtClean="0"/>
              <a:t>Minotaurov labirint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Claudia Balić</a:t>
            </a:r>
            <a:br>
              <a:rPr lang="hr-HR" dirty="0" smtClean="0"/>
            </a:br>
            <a:r>
              <a:rPr lang="hr-HR" dirty="0" smtClean="0"/>
              <a:t>barbara Gabrić</a:t>
            </a:r>
          </a:p>
          <a:p>
            <a:r>
              <a:rPr lang="hr-HR" dirty="0" smtClean="0"/>
              <a:t>8.b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88" y="939800"/>
            <a:ext cx="4085166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Uputa: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26734"/>
            <a:ext cx="10058400" cy="40233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-Nalaziš se u izoliranom svijetu Minotaura. </a:t>
            </a:r>
          </a:p>
          <a:p>
            <a:endParaRPr lang="hr-HR" sz="2400" dirty="0"/>
          </a:p>
          <a:p>
            <a:r>
              <a:rPr lang="hr-HR" sz="2400" dirty="0" smtClean="0"/>
              <a:t>-Kako bi pobjegao moraš prijeći sve izazove koje ti oni zadaju.</a:t>
            </a:r>
          </a:p>
          <a:p>
            <a:endParaRPr lang="hr-HR" sz="2400" dirty="0" smtClean="0"/>
          </a:p>
          <a:p>
            <a:r>
              <a:rPr lang="hr-HR" sz="2400" dirty="0" smtClean="0"/>
              <a:t>-Kako bi izašao slijedi upute i uspijeti ćeš. 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931" y="3048000"/>
            <a:ext cx="296506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izazov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Izlaziš iz pećine i trebaš krenuti pravim putem. Izaberi put.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0" y="2303463"/>
            <a:ext cx="2508250" cy="1881188"/>
          </a:xfrm>
          <a:prstGeom prst="rect">
            <a:avLst/>
          </a:prstGeom>
        </p:spPr>
      </p:pic>
      <p:sp>
        <p:nvSpPr>
          <p:cNvPr id="5" name="Down Arrow 4">
            <a:hlinkClick r:id="rId3" action="ppaction://hlinksldjump"/>
          </p:cNvPr>
          <p:cNvSpPr/>
          <p:nvPr/>
        </p:nvSpPr>
        <p:spPr>
          <a:xfrm rot="16200000">
            <a:off x="7042150" y="2622550"/>
            <a:ext cx="11049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66123" y="2870199"/>
            <a:ext cx="1621677" cy="115834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64436" y="4479086"/>
            <a:ext cx="16216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izazov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Uspiješno si prešao prvi izazov. Nadam se da ćeš biti toliko uspješan i u drugom.</a:t>
            </a:r>
          </a:p>
          <a:p>
            <a:r>
              <a:rPr lang="hr-HR" dirty="0" smtClean="0"/>
              <a:t>Nalaziš se u džungli. Pronađi pravi put i dođi do listopadne šume.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0" y="2825750"/>
            <a:ext cx="3333750" cy="1724353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086723" y="3278244"/>
            <a:ext cx="1621677" cy="115834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36471" y="4950949"/>
            <a:ext cx="1621677" cy="115834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00" y="3108756"/>
            <a:ext cx="16216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izazov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Nalaziš se u listopadnoj šumi. Pronađi pravi put i dođi do slapova.</a:t>
            </a:r>
            <a:endParaRPr lang="hr-HR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6647" y="2699074"/>
            <a:ext cx="1621677" cy="115834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07" y="2699074"/>
            <a:ext cx="1621677" cy="1158340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9056" y="4479086"/>
            <a:ext cx="1621677" cy="1158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2402468"/>
            <a:ext cx="2497191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izazov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Uspiješno si došao na slapove. Odaberi pravi put i dođi do broda koji će te odvesti u pravi svijet.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2301875"/>
            <a:ext cx="3111500" cy="2333625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730" y="4703558"/>
            <a:ext cx="1158340" cy="16216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12638" y="2657849"/>
            <a:ext cx="1158340" cy="1621677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90722" y="2657848"/>
            <a:ext cx="115834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izazov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Odabrao si pravi put! Sve si bliže kraju. Brod će te odvesti do pravoga svijeta.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74900"/>
            <a:ext cx="3035300" cy="2276475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26423" y="2933967"/>
            <a:ext cx="1621677" cy="115834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36471" y="5087945"/>
            <a:ext cx="1621677" cy="115834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00" y="2933967"/>
            <a:ext cx="16216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Došao si do kraja. Svaka čast!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25" y="2309953"/>
            <a:ext cx="6391276" cy="38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Krivo! Vrati se na početak! </a:t>
            </a:r>
            <a:endParaRPr lang="hr-HR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rot="10800000">
            <a:off x="6477000" y="3276600"/>
            <a:ext cx="3479800" cy="146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Početak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24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164</Words>
  <Application>Microsoft Office PowerPoint</Application>
  <PresentationFormat>Widescreen</PresentationFormat>
  <Paragraphs>23</Paragraphs>
  <Slides>9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Minotaurov labirint</vt:lpstr>
      <vt:lpstr>Uputa:</vt:lpstr>
      <vt:lpstr>1. izazov</vt:lpstr>
      <vt:lpstr>2. izazov</vt:lpstr>
      <vt:lpstr>3. izazov</vt:lpstr>
      <vt:lpstr>4. izazov</vt:lpstr>
      <vt:lpstr>5. izazov</vt:lpstr>
      <vt:lpstr>PowerPoint Presentation</vt:lpstr>
      <vt:lpstr>PowerPoint Presentation</vt:lpstr>
    </vt:vector>
  </TitlesOfParts>
  <Company>OŠ Josipa Kozarca Slatina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Minotaurov labirint</dc:title>
  <dc:creator>I2_Ucenik2</dc:creator>
  <cp:lastModifiedBy>I2_Ucenik2</cp:lastModifiedBy>
  <cp:revision>4</cp:revision>
  <dcterms:created xsi:type="dcterms:W3CDTF">2015-03-17T10:38:55Z</dcterms:created>
  <dcterms:modified xsi:type="dcterms:W3CDTF">2015-03-17T11:03:48Z</dcterms:modified>
</cp:coreProperties>
</file>