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EAACD-7E51-4DDD-BCFE-1B528FB3DE5C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845B0-3424-431C-8B37-8E62E6DAEB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46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845B0-3424-431C-8B37-8E62E6DAEB1A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557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7CD3-9403-4C52-97FB-6C652EF10365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28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9D68-9007-4FAE-9A6A-C959135F9CC0}" type="datetime1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493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94EC-7FA3-4B23-92B6-2476310453A9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47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864F-E7AA-445E-8483-DF656B519D34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595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092-8849-4F8C-9E3F-1E634B2A3167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59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88D0-5783-4D09-935F-00B08AFFDCE0}" type="datetime1">
              <a:rPr lang="hr-HR" smtClean="0"/>
              <a:t>17.3.2015.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04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2B65-2EFE-4D03-8561-9CA5544F6E9D}" type="datetime1">
              <a:rPr lang="hr-HR" smtClean="0"/>
              <a:t>17.3.2015.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50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36E1-AEAE-4DE0-98EC-74AE813A95F3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1702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8656-4CFD-4C7C-87FF-858E1F1BAABE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572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F093-0252-4D07-9AEB-E40E8A1D8BDE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548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3A0A-EBEB-4746-AFA7-DB869EDB2445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312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2D1D-13D9-4F52-8DF0-F0FEC66C3295}" type="datetime1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684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1C89-A0B0-4A2A-9EA9-54BBA937843F}" type="datetime1">
              <a:rPr lang="hr-HR" smtClean="0"/>
              <a:t>17.3.2015.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145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75DD-D8B1-472C-B5CE-36E055D06E16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92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B75C-6214-4CCF-B1FC-352E91BA2663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28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B26B-F071-4C9C-B567-306BE72F82FA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708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C5CE-7B99-4323-95DA-74ED9B82EB40}" type="datetime1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936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47E348-CB87-498B-97B6-02ED22CB1F9B}" type="datetime1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3E05-7E5B-4365-93CC-A5050A8532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20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Minotaurov labirint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Izradio:Devid Srednoselec</a:t>
            </a:r>
          </a:p>
          <a:p>
            <a:r>
              <a:rPr lang="hr-HR" dirty="0" smtClean="0"/>
              <a:t>               Ivan Jakopović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7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1638" y="2451181"/>
            <a:ext cx="1822862" cy="1798476"/>
          </a:xfrm>
          <a:prstGeom prst="rect">
            <a:avLst/>
          </a:prstGeom>
        </p:spPr>
      </p:pic>
      <p:sp>
        <p:nvSpPr>
          <p:cNvPr id="4" name="Down Arrow 3">
            <a:hlinkClick r:id="rId4" action="ppaction://hlinksldjump"/>
          </p:cNvPr>
          <p:cNvSpPr/>
          <p:nvPr/>
        </p:nvSpPr>
        <p:spPr>
          <a:xfrm>
            <a:off x="5041900" y="3086100"/>
            <a:ext cx="1765300" cy="177800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70C0"/>
              </a:solidFill>
            </a:endParaRPr>
          </a:p>
        </p:txBody>
      </p:sp>
      <p:sp>
        <p:nvSpPr>
          <p:cNvPr id="6" name="Down Arrow 5">
            <a:hlinkClick r:id="rId2" action="ppaction://hlinksldjump"/>
          </p:cNvPr>
          <p:cNvSpPr/>
          <p:nvPr/>
        </p:nvSpPr>
        <p:spPr>
          <a:xfrm>
            <a:off x="7594600" y="2451181"/>
            <a:ext cx="1765300" cy="1778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10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2047668" y="601751"/>
            <a:ext cx="851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/>
              <a:t>Evo ga jos samo malo!!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327265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NISTE ODABRALI STRIJELICU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 </a:t>
            </a:r>
            <a:r>
              <a:rPr lang="hr-HR" dirty="0" smtClean="0">
                <a:hlinkClick r:id="rId3" action="ppaction://hlinksldjump"/>
              </a:rPr>
              <a:t>vratite se na početak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7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410" y="1113118"/>
            <a:ext cx="9404723" cy="1400530"/>
          </a:xfrm>
        </p:spPr>
        <p:txBody>
          <a:bodyPr/>
          <a:lstStyle/>
          <a:p>
            <a:r>
              <a:rPr lang="hr-HR" sz="9600" dirty="0" smtClean="0">
                <a:solidFill>
                  <a:srgbClr val="92D050"/>
                </a:solidFill>
              </a:rPr>
              <a:t>POBJEDA!!!</a:t>
            </a:r>
            <a:endParaRPr lang="hr-HR" sz="9600" dirty="0">
              <a:solidFill>
                <a:srgbClr val="92D050"/>
              </a:solidFill>
            </a:endParaRPr>
          </a:p>
        </p:txBody>
      </p:sp>
      <p:pic>
        <p:nvPicPr>
          <p:cNvPr id="2050" name="Picture 2" descr="https://encrypted-tbn0.gstatic.com/images?q=tbn:ANd9GcSMzTV1V19BjiA8qD04uSQTr5aFB6Bbj45XDxtSJkCh6Hj4XEnS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729774"/>
            <a:ext cx="5627872" cy="350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277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Dobrodošli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00" y="1063416"/>
            <a:ext cx="11988800" cy="5765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74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1638" y="2451181"/>
            <a:ext cx="1822862" cy="1798476"/>
          </a:xfrm>
          <a:prstGeom prst="rect">
            <a:avLst/>
          </a:prstGeom>
        </p:spPr>
      </p:pic>
      <p:sp>
        <p:nvSpPr>
          <p:cNvPr id="4" name="Down Arrow 3">
            <a:hlinkClick r:id="rId5" action="ppaction://hlinksldjump"/>
          </p:cNvPr>
          <p:cNvSpPr/>
          <p:nvPr/>
        </p:nvSpPr>
        <p:spPr>
          <a:xfrm>
            <a:off x="5041900" y="3086100"/>
            <a:ext cx="1765300" cy="17780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5" action="ppaction://hlinksldjump"/>
          </p:cNvPr>
          <p:cNvSpPr/>
          <p:nvPr/>
        </p:nvSpPr>
        <p:spPr>
          <a:xfrm>
            <a:off x="7594600" y="2451181"/>
            <a:ext cx="1765300" cy="1778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2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1638" y="2451181"/>
            <a:ext cx="1822862" cy="1798476"/>
          </a:xfrm>
          <a:prstGeom prst="rect">
            <a:avLst/>
          </a:prstGeom>
        </p:spPr>
      </p:pic>
      <p:sp>
        <p:nvSpPr>
          <p:cNvPr id="4" name="Down Arrow 3">
            <a:hlinkClick r:id="rId4" action="ppaction://hlinksldjump"/>
          </p:cNvPr>
          <p:cNvSpPr/>
          <p:nvPr/>
        </p:nvSpPr>
        <p:spPr>
          <a:xfrm>
            <a:off x="5041900" y="3086100"/>
            <a:ext cx="1765300" cy="17780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2" action="ppaction://hlinksldjump"/>
          </p:cNvPr>
          <p:cNvSpPr/>
          <p:nvPr/>
        </p:nvSpPr>
        <p:spPr>
          <a:xfrm>
            <a:off x="7594600" y="2451181"/>
            <a:ext cx="1765300" cy="1778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4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1955800" y="878750"/>
            <a:ext cx="229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/>
              <a:t>Bravo</a:t>
            </a:r>
            <a:r>
              <a:rPr lang="hr-HR" sz="5400" dirty="0" smtClean="0"/>
              <a:t>!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153983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1638" y="2451181"/>
            <a:ext cx="1822862" cy="1798476"/>
          </a:xfrm>
          <a:prstGeom prst="rect">
            <a:avLst/>
          </a:prstGeom>
        </p:spPr>
      </p:pic>
      <p:sp>
        <p:nvSpPr>
          <p:cNvPr id="4" name="Down Arrow 3">
            <a:hlinkClick r:id="rId4" action="ppaction://hlinksldjump"/>
          </p:cNvPr>
          <p:cNvSpPr/>
          <p:nvPr/>
        </p:nvSpPr>
        <p:spPr>
          <a:xfrm>
            <a:off x="5041900" y="3086100"/>
            <a:ext cx="1765300" cy="177800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2" action="ppaction://hlinksldjump"/>
          </p:cNvPr>
          <p:cNvSpPr/>
          <p:nvPr/>
        </p:nvSpPr>
        <p:spPr>
          <a:xfrm>
            <a:off x="7594600" y="2451181"/>
            <a:ext cx="1765300" cy="177800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5</a:t>
            </a:fld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1839714" y="1063416"/>
            <a:ext cx="23038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5400" b="1" dirty="0" smtClean="0">
                <a:solidFill>
                  <a:prstClr val="white"/>
                </a:solidFill>
              </a:rPr>
              <a:t>Bravo</a:t>
            </a:r>
            <a:r>
              <a:rPr lang="hr-HR" sz="5400" dirty="0" smtClean="0">
                <a:solidFill>
                  <a:prstClr val="white"/>
                </a:solidFill>
              </a:rPr>
              <a:t>!</a:t>
            </a:r>
            <a:endParaRPr lang="hr-HR" sz="5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7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1638" y="2451181"/>
            <a:ext cx="1822862" cy="1798476"/>
          </a:xfrm>
          <a:prstGeom prst="rect">
            <a:avLst/>
          </a:prstGeom>
        </p:spPr>
      </p:pic>
      <p:sp>
        <p:nvSpPr>
          <p:cNvPr id="4" name="Down Arrow 3">
            <a:hlinkClick r:id="rId2" action="ppaction://hlinksldjump"/>
          </p:cNvPr>
          <p:cNvSpPr/>
          <p:nvPr/>
        </p:nvSpPr>
        <p:spPr>
          <a:xfrm>
            <a:off x="5041900" y="3086100"/>
            <a:ext cx="1765300" cy="17780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/>
          <p:cNvSpPr/>
          <p:nvPr/>
        </p:nvSpPr>
        <p:spPr>
          <a:xfrm>
            <a:off x="7594600" y="2451181"/>
            <a:ext cx="1765300" cy="1778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6</a:t>
            </a:fld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2107706" y="1063416"/>
            <a:ext cx="23006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5400" b="1" dirty="0">
                <a:solidFill>
                  <a:prstClr val="white"/>
                </a:solidFill>
              </a:rPr>
              <a:t>Bravo</a:t>
            </a:r>
            <a:r>
              <a:rPr lang="hr-HR" sz="5400" dirty="0">
                <a:solidFill>
                  <a:prstClr val="white"/>
                </a:solidFill>
              </a:rPr>
              <a:t>!</a:t>
            </a:r>
            <a:endParaRPr lang="hr-HR" sz="5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1638" y="2451181"/>
            <a:ext cx="1822862" cy="1798476"/>
          </a:xfrm>
          <a:prstGeom prst="rect">
            <a:avLst/>
          </a:prstGeom>
        </p:spPr>
      </p:pic>
      <p:sp>
        <p:nvSpPr>
          <p:cNvPr id="4" name="Down Arrow 3">
            <a:hlinkClick r:id="rId4" action="ppaction://hlinksldjump"/>
          </p:cNvPr>
          <p:cNvSpPr/>
          <p:nvPr/>
        </p:nvSpPr>
        <p:spPr>
          <a:xfrm>
            <a:off x="5041900" y="3086100"/>
            <a:ext cx="1765300" cy="1778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2" action="ppaction://hlinksldjump"/>
          </p:cNvPr>
          <p:cNvSpPr/>
          <p:nvPr/>
        </p:nvSpPr>
        <p:spPr>
          <a:xfrm>
            <a:off x="7594600" y="2451181"/>
            <a:ext cx="1765300" cy="177800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7</a:t>
            </a:fld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2431638" y="1063416"/>
            <a:ext cx="23006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5400" b="1" dirty="0">
                <a:solidFill>
                  <a:prstClr val="white"/>
                </a:solidFill>
              </a:rPr>
              <a:t>Bravo</a:t>
            </a:r>
            <a:r>
              <a:rPr lang="hr-HR" sz="5400" dirty="0">
                <a:solidFill>
                  <a:prstClr val="white"/>
                </a:solidFill>
              </a:rPr>
              <a:t>!</a:t>
            </a:r>
            <a:endParaRPr lang="hr-HR" sz="5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2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638" y="2451181"/>
            <a:ext cx="1822862" cy="1798476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041900" y="3086100"/>
            <a:ext cx="1765300" cy="17780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/>
          <p:cNvSpPr/>
          <p:nvPr/>
        </p:nvSpPr>
        <p:spPr>
          <a:xfrm>
            <a:off x="7594600" y="2451181"/>
            <a:ext cx="1765300" cy="1778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8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2705100" y="952500"/>
            <a:ext cx="7159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dirty="0" smtClean="0"/>
              <a:t>Ajde još samo malo! 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265069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3538" y="2451181"/>
            <a:ext cx="1822862" cy="1798476"/>
          </a:xfrm>
          <a:prstGeom prst="rect">
            <a:avLst/>
          </a:prstGeom>
        </p:spPr>
      </p:pic>
      <p:sp>
        <p:nvSpPr>
          <p:cNvPr id="4" name="Down Arrow 3">
            <a:hlinkClick r:id="rId2" action="ppaction://hlinksldjump"/>
          </p:cNvPr>
          <p:cNvSpPr/>
          <p:nvPr/>
        </p:nvSpPr>
        <p:spPr>
          <a:xfrm>
            <a:off x="5041900" y="3086100"/>
            <a:ext cx="1765300" cy="1778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4" action="ppaction://hlinksldjump"/>
          </p:cNvPr>
          <p:cNvSpPr/>
          <p:nvPr/>
        </p:nvSpPr>
        <p:spPr>
          <a:xfrm>
            <a:off x="7594600" y="2451181"/>
            <a:ext cx="1765300" cy="1778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3E05-7E5B-4365-93CC-A5050A8532E6}" type="slidenum">
              <a:rPr lang="hr-HR" smtClean="0"/>
              <a:t>9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1298673" y="1163984"/>
            <a:ext cx="9025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smtClean="0"/>
              <a:t>Pazite minotaur će vas pojesti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134073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55</Words>
  <Application>Microsoft Office PowerPoint</Application>
  <PresentationFormat>Widescreen</PresentationFormat>
  <Paragraphs>27</Paragraphs>
  <Slides>12</Slides>
  <Notes>1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Minotaurov labirint</vt:lpstr>
      <vt:lpstr>Dobrodošli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NISTE ODABRALI STRIJELICU </vt:lpstr>
      <vt:lpstr>POBJEDA!!!</vt:lpstr>
    </vt:vector>
  </TitlesOfParts>
  <Company>OŠ Josipa Kozarca Slatina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Minotaurov labirint</dc:title>
  <dc:creator>I2_Ucenik10</dc:creator>
  <cp:lastModifiedBy>I2_Ucenik10</cp:lastModifiedBy>
  <cp:revision>5</cp:revision>
  <dcterms:created xsi:type="dcterms:W3CDTF">2015-03-17T11:30:01Z</dcterms:created>
  <dcterms:modified xsi:type="dcterms:W3CDTF">2015-03-17T12:16:04Z</dcterms:modified>
</cp:coreProperties>
</file>