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9999FF"/>
    <a:srgbClr val="00FFFF"/>
    <a:srgbClr val="00FFCC"/>
    <a:srgbClr val="0066CC"/>
    <a:srgbClr val="66FFFF"/>
    <a:srgbClr val="FFCCCC"/>
    <a:srgbClr val="FF5050"/>
    <a:srgbClr val="80808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06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371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624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9670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38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296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167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402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6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1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3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25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33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47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6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460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80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7459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Minotaurov labirint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1562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Varate li?</a:t>
            </a:r>
            <a:endParaRPr lang="hr-HR" dirty="0"/>
          </a:p>
        </p:txBody>
      </p:sp>
      <p:sp>
        <p:nvSpPr>
          <p:cNvPr id="5" name="Down Arrow 4">
            <a:hlinkClick r:id="rId2" action="ppaction://hlinksldjump"/>
          </p:cNvPr>
          <p:cNvSpPr/>
          <p:nvPr/>
        </p:nvSpPr>
        <p:spPr>
          <a:xfrm rot="1786877">
            <a:off x="4878570" y="2673348"/>
            <a:ext cx="1397000" cy="22733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Down Arrow 5">
            <a:hlinkClick r:id="rId3" action="ppaction://hlinksldjump"/>
          </p:cNvPr>
          <p:cNvSpPr/>
          <p:nvPr/>
        </p:nvSpPr>
        <p:spPr>
          <a:xfrm rot="16200000">
            <a:off x="1843271" y="2673347"/>
            <a:ext cx="1397000" cy="22733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Down Arrow 6">
            <a:hlinkClick r:id="rId3" action="ppaction://hlinksldjump"/>
          </p:cNvPr>
          <p:cNvSpPr/>
          <p:nvPr/>
        </p:nvSpPr>
        <p:spPr>
          <a:xfrm rot="12015883">
            <a:off x="7913868" y="2832099"/>
            <a:ext cx="1397000" cy="22733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621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Hajde, imate još samo malo. </a:t>
            </a:r>
            <a:endParaRPr lang="hr-HR" dirty="0"/>
          </a:p>
        </p:txBody>
      </p:sp>
      <p:sp>
        <p:nvSpPr>
          <p:cNvPr id="5" name="Down Arrow 4">
            <a:hlinkClick r:id="rId2" action="ppaction://hlinksldjump"/>
          </p:cNvPr>
          <p:cNvSpPr/>
          <p:nvPr/>
        </p:nvSpPr>
        <p:spPr>
          <a:xfrm rot="10800000">
            <a:off x="4878570" y="2673348"/>
            <a:ext cx="1397000" cy="2273300"/>
          </a:xfrm>
          <a:prstGeom prst="downArrow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Down Arrow 5">
            <a:hlinkClick r:id="rId3" action="ppaction://hlinksldjump"/>
          </p:cNvPr>
          <p:cNvSpPr/>
          <p:nvPr/>
        </p:nvSpPr>
        <p:spPr>
          <a:xfrm rot="10800000">
            <a:off x="1843271" y="2673347"/>
            <a:ext cx="1397000" cy="2273300"/>
          </a:xfrm>
          <a:prstGeom prst="downArrow">
            <a:avLst/>
          </a:prstGeom>
          <a:solidFill>
            <a:srgbClr val="8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Down Arrow 6">
            <a:hlinkClick r:id="rId3" action="ppaction://hlinksldjump"/>
          </p:cNvPr>
          <p:cNvSpPr/>
          <p:nvPr/>
        </p:nvSpPr>
        <p:spPr>
          <a:xfrm>
            <a:off x="7913868" y="2832099"/>
            <a:ext cx="1397000" cy="2273300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359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Možda i uspijete. </a:t>
            </a:r>
            <a:endParaRPr lang="hr-HR" dirty="0"/>
          </a:p>
        </p:txBody>
      </p:sp>
      <p:sp>
        <p:nvSpPr>
          <p:cNvPr id="5" name="Down Arrow 4">
            <a:hlinkClick r:id="rId2" action="ppaction://hlinksldjump"/>
          </p:cNvPr>
          <p:cNvSpPr/>
          <p:nvPr/>
        </p:nvSpPr>
        <p:spPr>
          <a:xfrm>
            <a:off x="4878570" y="2673348"/>
            <a:ext cx="1397000" cy="2273300"/>
          </a:xfrm>
          <a:prstGeom prst="downArrow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Down Arrow 5">
            <a:hlinkClick r:id="rId3" action="ppaction://hlinksldjump"/>
          </p:cNvPr>
          <p:cNvSpPr/>
          <p:nvPr/>
        </p:nvSpPr>
        <p:spPr>
          <a:xfrm rot="5400000">
            <a:off x="1843271" y="2673347"/>
            <a:ext cx="1397000" cy="2273300"/>
          </a:xfrm>
          <a:prstGeom prst="downArrow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Down Arrow 6">
            <a:hlinkClick r:id="rId2" action="ppaction://hlinksldjump"/>
          </p:cNvPr>
          <p:cNvSpPr/>
          <p:nvPr/>
        </p:nvSpPr>
        <p:spPr>
          <a:xfrm rot="16200000">
            <a:off x="7913868" y="2832099"/>
            <a:ext cx="1397000" cy="2273300"/>
          </a:xfrm>
          <a:prstGeom prst="downArrow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696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Trik odabir. </a:t>
            </a:r>
            <a:endParaRPr lang="hr-HR" dirty="0"/>
          </a:p>
        </p:txBody>
      </p:sp>
      <p:sp>
        <p:nvSpPr>
          <p:cNvPr id="5" name="Down Arrow 4">
            <a:hlinkClick r:id="rId2" action="ppaction://hlinksldjump"/>
          </p:cNvPr>
          <p:cNvSpPr/>
          <p:nvPr/>
        </p:nvSpPr>
        <p:spPr>
          <a:xfrm rot="1891906">
            <a:off x="4878570" y="2673348"/>
            <a:ext cx="1397000" cy="2273300"/>
          </a:xfrm>
          <a:prstGeom prst="downArrow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Down Arrow 5">
            <a:hlinkClick r:id="rId3" action="ppaction://hlinksldjump"/>
          </p:cNvPr>
          <p:cNvSpPr/>
          <p:nvPr/>
        </p:nvSpPr>
        <p:spPr>
          <a:xfrm rot="16200000">
            <a:off x="1868671" y="2711447"/>
            <a:ext cx="1397000" cy="2273300"/>
          </a:xfrm>
          <a:prstGeom prst="downArrow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Down Arrow 6">
            <a:hlinkClick r:id="rId2" action="ppaction://hlinksldjump"/>
          </p:cNvPr>
          <p:cNvSpPr/>
          <p:nvPr/>
        </p:nvSpPr>
        <p:spPr>
          <a:xfrm rot="11883433">
            <a:off x="7913868" y="2832099"/>
            <a:ext cx="1397000" cy="22733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484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Čestitam! Stigli ste do kraja. No hoćete li pobijediti igru?</a:t>
            </a:r>
            <a:endParaRPr lang="hr-HR" dirty="0"/>
          </a:p>
        </p:txBody>
      </p:sp>
      <p:sp>
        <p:nvSpPr>
          <p:cNvPr id="5" name="Down Arrow 4">
            <a:hlinkClick r:id="rId2" action="ppaction://hlinksldjump"/>
          </p:cNvPr>
          <p:cNvSpPr/>
          <p:nvPr/>
        </p:nvSpPr>
        <p:spPr>
          <a:xfrm rot="19040956">
            <a:off x="4878570" y="2673348"/>
            <a:ext cx="1397000" cy="2273300"/>
          </a:xfrm>
          <a:prstGeom prst="downArrow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Down Arrow 5">
            <a:hlinkClick r:id="rId3" action="ppaction://hlinksldjump"/>
          </p:cNvPr>
          <p:cNvSpPr/>
          <p:nvPr/>
        </p:nvSpPr>
        <p:spPr>
          <a:xfrm rot="12673585">
            <a:off x="1843271" y="2673347"/>
            <a:ext cx="1397000" cy="2273300"/>
          </a:xfrm>
          <a:prstGeom prst="downArrow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Down Arrow 6">
            <a:hlinkClick r:id="rId3" action="ppaction://hlinksldjump"/>
          </p:cNvPr>
          <p:cNvSpPr/>
          <p:nvPr/>
        </p:nvSpPr>
        <p:spPr>
          <a:xfrm rot="10800000">
            <a:off x="7913868" y="2832099"/>
            <a:ext cx="1397000" cy="22733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334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811" y="147918"/>
            <a:ext cx="3697289" cy="1400530"/>
          </a:xfrm>
        </p:spPr>
        <p:txBody>
          <a:bodyPr/>
          <a:lstStyle/>
          <a:p>
            <a:r>
              <a:rPr lang="hr-HR" dirty="0" smtClean="0"/>
              <a:t>GAME OVER</a:t>
            </a:r>
            <a:endParaRPr lang="hr-HR" dirty="0"/>
          </a:p>
        </p:txBody>
      </p:sp>
      <p:pic>
        <p:nvPicPr>
          <p:cNvPr id="2050" name="Picture 2" descr="https://s-media-cache-ak0.pinimg.com/originals/fe/b7/24/feb724d4337a2ed6a2aa9c96c1f6dbe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84" y="749299"/>
            <a:ext cx="8423216" cy="607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448" y="114300"/>
            <a:ext cx="1524000" cy="6743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751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0px.com/wp-content/uploads/2013/02/unicorn_pooping_a_rainbow_20p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611" y="5457470"/>
            <a:ext cx="6770689" cy="1400530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Čestitam! Pobijedili ste. Sada ste slobodni!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74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151948"/>
            <a:ext cx="8534400" cy="3615267"/>
          </a:xfrm>
        </p:spPr>
        <p:txBody>
          <a:bodyPr/>
          <a:lstStyle/>
          <a:p>
            <a:r>
              <a:rPr lang="hr-HR" sz="2400" dirty="0" smtClean="0"/>
              <a:t>Dobrodošli u Minotaurov labirint!</a:t>
            </a:r>
          </a:p>
          <a:p>
            <a:r>
              <a:rPr lang="hr-HR" dirty="0" smtClean="0"/>
              <a:t>Vaš cilj - izaći iz labirinta</a:t>
            </a:r>
          </a:p>
          <a:p>
            <a:r>
              <a:rPr lang="hr-HR" dirty="0" smtClean="0"/>
              <a:t>Pravila – potrebno kliknuti na jednu od tri strijelice koje predstavljaju jedan od tri moguća puta u labirintu</a:t>
            </a:r>
          </a:p>
        </p:txBody>
      </p:sp>
      <p:pic>
        <p:nvPicPr>
          <p:cNvPr id="1026" name="Picture 2" descr="http://fc06.deviantart.net/fs44/f/2009/161/5/e/Minotaur_Character_Concept_by_n8pack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832130"/>
            <a:ext cx="6911190" cy="487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fc06.deviantart.net/fs44/f/2009/161/5/e/Minotaur_Character_Concept_by_n8pack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857530"/>
            <a:ext cx="6911190" cy="487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72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Kliknite na jednu od ponuđenih strijelica koje predstavljaju put.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Down Arrow 3">
            <a:hlinkClick r:id="rId2" action="ppaction://hlinksldjump"/>
          </p:cNvPr>
          <p:cNvSpPr/>
          <p:nvPr/>
        </p:nvSpPr>
        <p:spPr>
          <a:xfrm rot="8992496">
            <a:off x="1633946" y="2819399"/>
            <a:ext cx="1397000" cy="22733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Down Arrow 4">
            <a:hlinkClick r:id="rId2" action="ppaction://hlinksldjump"/>
          </p:cNvPr>
          <p:cNvSpPr/>
          <p:nvPr/>
        </p:nvSpPr>
        <p:spPr>
          <a:xfrm rot="5400000">
            <a:off x="4436654" y="2819399"/>
            <a:ext cx="1397000" cy="22733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Down Arrow 5">
            <a:hlinkClick r:id="rId3" action="ppaction://hlinksldjump"/>
          </p:cNvPr>
          <p:cNvSpPr/>
          <p:nvPr/>
        </p:nvSpPr>
        <p:spPr>
          <a:xfrm>
            <a:off x="7296720" y="2819398"/>
            <a:ext cx="1397000" cy="22733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353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Bravo! Prvi izbor je točan.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Down Arrow 4">
            <a:hlinkClick r:id="rId2" action="ppaction://hlinksldjump"/>
          </p:cNvPr>
          <p:cNvSpPr/>
          <p:nvPr/>
        </p:nvSpPr>
        <p:spPr>
          <a:xfrm rot="2648173">
            <a:off x="2101180" y="2908299"/>
            <a:ext cx="1397000" cy="22733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Down Arrow 5">
            <a:hlinkClick r:id="rId3" action="ppaction://hlinksldjump"/>
          </p:cNvPr>
          <p:cNvSpPr/>
          <p:nvPr/>
        </p:nvSpPr>
        <p:spPr>
          <a:xfrm rot="7003299">
            <a:off x="4649972" y="2908299"/>
            <a:ext cx="1397000" cy="22733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Down Arrow 6">
            <a:hlinkClick r:id="rId2" action="ppaction://hlinksldjump"/>
          </p:cNvPr>
          <p:cNvSpPr/>
          <p:nvPr/>
        </p:nvSpPr>
        <p:spPr>
          <a:xfrm rot="16200000">
            <a:off x="7352580" y="2908298"/>
            <a:ext cx="1397000" cy="22733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305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Samo tako nastavite!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Down Arrow 3">
            <a:hlinkClick r:id="rId2" action="ppaction://hlinksldjump"/>
          </p:cNvPr>
          <p:cNvSpPr/>
          <p:nvPr/>
        </p:nvSpPr>
        <p:spPr>
          <a:xfrm rot="8568509">
            <a:off x="2247900" y="2819400"/>
            <a:ext cx="1397000" cy="22733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Down Arrow 4">
            <a:hlinkClick r:id="rId3" action="ppaction://hlinksldjump"/>
          </p:cNvPr>
          <p:cNvSpPr/>
          <p:nvPr/>
        </p:nvSpPr>
        <p:spPr>
          <a:xfrm>
            <a:off x="4649971" y="2819399"/>
            <a:ext cx="1397000" cy="22733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Down Arrow 5">
            <a:hlinkClick r:id="rId2" action="ppaction://hlinksldjump"/>
          </p:cNvPr>
          <p:cNvSpPr/>
          <p:nvPr/>
        </p:nvSpPr>
        <p:spPr>
          <a:xfrm rot="12370517">
            <a:off x="7213599" y="2819399"/>
            <a:ext cx="1397000" cy="22733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313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Bližite li se kraju?</a:t>
            </a:r>
            <a:endParaRPr lang="hr-HR" dirty="0"/>
          </a:p>
        </p:txBody>
      </p:sp>
      <p:sp>
        <p:nvSpPr>
          <p:cNvPr id="10" name="Down Arrow 9">
            <a:hlinkClick r:id="rId2" action="ppaction://hlinksldjump"/>
          </p:cNvPr>
          <p:cNvSpPr/>
          <p:nvPr/>
        </p:nvSpPr>
        <p:spPr>
          <a:xfrm rot="10800000">
            <a:off x="4649971" y="2819399"/>
            <a:ext cx="1397000" cy="2273300"/>
          </a:xfrm>
          <a:prstGeom prst="downArrow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Down Arrow 10">
            <a:hlinkClick r:id="rId2" action="ppaction://hlinksldjump"/>
          </p:cNvPr>
          <p:cNvSpPr/>
          <p:nvPr/>
        </p:nvSpPr>
        <p:spPr>
          <a:xfrm rot="5400000">
            <a:off x="7558271" y="2819399"/>
            <a:ext cx="1397000" cy="2273300"/>
          </a:xfrm>
          <a:prstGeom prst="downArrow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Down Arrow 11">
            <a:hlinkClick r:id="rId3" action="ppaction://hlinksldjump"/>
          </p:cNvPr>
          <p:cNvSpPr/>
          <p:nvPr/>
        </p:nvSpPr>
        <p:spPr>
          <a:xfrm rot="14171221">
            <a:off x="1741671" y="2819399"/>
            <a:ext cx="1397000" cy="2273300"/>
          </a:xfrm>
          <a:prstGeom prst="downArrow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615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Tako daleko?</a:t>
            </a:r>
            <a:endParaRPr lang="hr-HR" dirty="0"/>
          </a:p>
        </p:txBody>
      </p:sp>
      <p:sp>
        <p:nvSpPr>
          <p:cNvPr id="5" name="Down Arrow 4">
            <a:hlinkClick r:id="rId2" action="ppaction://hlinksldjump"/>
          </p:cNvPr>
          <p:cNvSpPr/>
          <p:nvPr/>
        </p:nvSpPr>
        <p:spPr>
          <a:xfrm>
            <a:off x="4878570" y="2673348"/>
            <a:ext cx="1397000" cy="22733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Down Arrow 5">
            <a:hlinkClick r:id="rId2" action="ppaction://hlinksldjump"/>
          </p:cNvPr>
          <p:cNvSpPr/>
          <p:nvPr/>
        </p:nvSpPr>
        <p:spPr>
          <a:xfrm rot="9189282">
            <a:off x="1843271" y="2673347"/>
            <a:ext cx="1397000" cy="2273300"/>
          </a:xfrm>
          <a:prstGeom prst="downArrow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Down Arrow 6">
            <a:hlinkClick r:id="rId3" action="ppaction://hlinksldjump"/>
          </p:cNvPr>
          <p:cNvSpPr/>
          <p:nvPr/>
        </p:nvSpPr>
        <p:spPr>
          <a:xfrm rot="16200000">
            <a:off x="7913868" y="2832099"/>
            <a:ext cx="1397000" cy="2273300"/>
          </a:xfrm>
          <a:prstGeom prst="down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737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Impresivno. </a:t>
            </a:r>
            <a:endParaRPr lang="hr-HR" dirty="0"/>
          </a:p>
        </p:txBody>
      </p:sp>
      <p:sp>
        <p:nvSpPr>
          <p:cNvPr id="5" name="Down Arrow 4">
            <a:hlinkClick r:id="rId2" action="ppaction://hlinksldjump"/>
          </p:cNvPr>
          <p:cNvSpPr/>
          <p:nvPr/>
        </p:nvSpPr>
        <p:spPr>
          <a:xfrm rot="12878230">
            <a:off x="4878570" y="2673348"/>
            <a:ext cx="1397000" cy="2273300"/>
          </a:xfrm>
          <a:prstGeom prst="downArrow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Down Arrow 5">
            <a:hlinkClick r:id="rId3" action="ppaction://hlinksldjump"/>
          </p:cNvPr>
          <p:cNvSpPr/>
          <p:nvPr/>
        </p:nvSpPr>
        <p:spPr>
          <a:xfrm rot="2754188">
            <a:off x="1843271" y="2712956"/>
            <a:ext cx="1397000" cy="2273300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Down Arrow 6">
            <a:hlinkClick r:id="rId2" action="ppaction://hlinksldjump"/>
          </p:cNvPr>
          <p:cNvSpPr/>
          <p:nvPr/>
        </p:nvSpPr>
        <p:spPr>
          <a:xfrm rot="20129533">
            <a:off x="7913868" y="2832099"/>
            <a:ext cx="1397000" cy="2273300"/>
          </a:xfrm>
          <a:prstGeom prst="down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29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Još impresivnije. </a:t>
            </a:r>
            <a:endParaRPr lang="hr-HR" dirty="0"/>
          </a:p>
        </p:txBody>
      </p:sp>
      <p:sp>
        <p:nvSpPr>
          <p:cNvPr id="5" name="Down Arrow 4">
            <a:hlinkClick r:id="rId2" action="ppaction://hlinksldjump"/>
          </p:cNvPr>
          <p:cNvSpPr/>
          <p:nvPr/>
        </p:nvSpPr>
        <p:spPr>
          <a:xfrm rot="7194122">
            <a:off x="4878570" y="2673348"/>
            <a:ext cx="1397000" cy="2273300"/>
          </a:xfrm>
          <a:prstGeom prst="downArrow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Down Arrow 5">
            <a:hlinkClick r:id="rId2" action="ppaction://hlinksldjump"/>
          </p:cNvPr>
          <p:cNvSpPr/>
          <p:nvPr/>
        </p:nvSpPr>
        <p:spPr>
          <a:xfrm rot="12208007">
            <a:off x="1843271" y="2673347"/>
            <a:ext cx="1397000" cy="2273300"/>
          </a:xfrm>
          <a:prstGeom prst="downArrow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Down Arrow 6">
            <a:hlinkClick r:id="rId3" action="ppaction://hlinksldjump"/>
          </p:cNvPr>
          <p:cNvSpPr/>
          <p:nvPr/>
        </p:nvSpPr>
        <p:spPr>
          <a:xfrm rot="3048036">
            <a:off x="7913868" y="2832099"/>
            <a:ext cx="1397000" cy="2273300"/>
          </a:xfrm>
          <a:prstGeom prst="downArrow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134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</TotalTime>
  <Words>106</Words>
  <Application>Microsoft Office PowerPoint</Application>
  <PresentationFormat>Widescreen</PresentationFormat>
  <Paragraphs>18</Paragraphs>
  <Slides>16</Slides>
  <Notes>0</Notes>
  <HiddenSlides>12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Ion</vt:lpstr>
      <vt:lpstr>Minotaurov labirint</vt:lpstr>
      <vt:lpstr>PowerPoint Presentation</vt:lpstr>
      <vt:lpstr>Kliknite na jednu od ponuđenih strijelica koje predstavljaju put.</vt:lpstr>
      <vt:lpstr>Bravo! Prvi izbor je točan. </vt:lpstr>
      <vt:lpstr>Samo tako nastavite!</vt:lpstr>
      <vt:lpstr>Bližite li se kraju?</vt:lpstr>
      <vt:lpstr>Tako daleko?</vt:lpstr>
      <vt:lpstr>Impresivno. </vt:lpstr>
      <vt:lpstr>Još impresivnije. </vt:lpstr>
      <vt:lpstr>Varate li?</vt:lpstr>
      <vt:lpstr>Hajde, imate još samo malo. </vt:lpstr>
      <vt:lpstr>Možda i uspijete. </vt:lpstr>
      <vt:lpstr>Trik odabir. </vt:lpstr>
      <vt:lpstr>Čestitam! Stigli ste do kraja. No hoćete li pobijediti igru?</vt:lpstr>
      <vt:lpstr>GAME OVER</vt:lpstr>
      <vt:lpstr>Čestitam! Pobijedili ste. Sada ste slobodni!</vt:lpstr>
    </vt:vector>
  </TitlesOfParts>
  <Company>OŠ Josipa Kozarca Slatina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Minotaurov labirint</dc:title>
  <dc:creator>I2_Ucenik7</dc:creator>
  <cp:lastModifiedBy>I2_Ucenik7</cp:lastModifiedBy>
  <cp:revision>14</cp:revision>
  <dcterms:created xsi:type="dcterms:W3CDTF">2015-03-17T11:30:07Z</dcterms:created>
  <dcterms:modified xsi:type="dcterms:W3CDTF">2015-03-17T12:28:33Z</dcterms:modified>
</cp:coreProperties>
</file>