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5768F-CD03-4301-BDD2-4052861B9B5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D7F58-4E37-4FDE-A3ED-DDDC9DA28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897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D7F58-4E37-4FDE-A3ED-DDDC9DA28E60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99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D7F58-4E37-4FDE-A3ED-DDDC9DA28E6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51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D7F58-4E37-4FDE-A3ED-DDDC9DA28E60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68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294B-2846-4B15-B2E4-F11C3EA583B2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651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7FB-3D34-42FA-8C9D-C76266365355}" type="datetime1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27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1BF-59DD-4FCB-BF30-CE5989D65614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59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214-A0CA-4D0B-A373-64D7DBA6224F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88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F5A-4607-4CC3-B07E-D7C1D65D7B2C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54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E33E-3514-4540-B4EE-2DDBE8C7A66B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84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A0D6-D660-42D4-A298-129A78675F43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66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F78C-A08C-4A84-BFE2-FBFC3369A658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008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314F-2A24-42A0-A0BD-97E24AE4FFBA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75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B2-E23B-44A4-BAC5-1B93F7966371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30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15A9-CF15-466C-87C0-F1E7FA3B3A6E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81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14D5-45E8-4BB6-9CFC-4424EB92D2A6}" type="datetime1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02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2EF-7836-4488-B763-1F54970A22D0}" type="datetime1">
              <a:rPr lang="hr-HR" smtClean="0"/>
              <a:t>17.3.2015.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46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F02-D625-44A3-A686-EBC1CA768D7B}" type="datetime1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112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4AB4-745A-4AAF-908B-776471C6D4CC}" type="datetime1">
              <a:rPr lang="hr-HR" smtClean="0"/>
              <a:t>17.3.2015.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515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4E81-888C-49D6-B503-2C9592CE6660}" type="datetime1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061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2CD78D3-CD57-42DD-B6B5-FBC0CC92A1D4}" type="datetime1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621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3A70AF3-5D4B-4708-B0D4-8A19B50B9E01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505750-50A4-4157-99EA-375D630675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0726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Minotaurov labirint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35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Nije još gotovo...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10</a:t>
            </a:fld>
            <a:endParaRPr lang="hr-HR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>
            <a:off x="5213656" y="3290205"/>
            <a:ext cx="1551215" cy="236764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5400000">
            <a:off x="1399226" y="2514598"/>
            <a:ext cx="1551215" cy="2367643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 rot="13610896">
            <a:off x="9238380" y="2514599"/>
            <a:ext cx="1551215" cy="236764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97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Minotaur je sve dalje i dalje...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11</a:t>
            </a:fld>
            <a:endParaRPr lang="hr-HR"/>
          </a:p>
        </p:txBody>
      </p:sp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6397285" y="4229099"/>
            <a:ext cx="1551215" cy="236764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8716761">
            <a:off x="1399226" y="2514598"/>
            <a:ext cx="1551215" cy="236764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4" action="ppaction://hlinksldjump"/>
          </p:cNvPr>
          <p:cNvSpPr/>
          <p:nvPr/>
        </p:nvSpPr>
        <p:spPr>
          <a:xfrm rot="16200000">
            <a:off x="10013987" y="-201160"/>
            <a:ext cx="1551215" cy="2367643"/>
          </a:xfrm>
          <a:prstGeom prst="downArrow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375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Uskoro si stigao...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12</a:t>
            </a:fld>
            <a:endParaRPr lang="hr-HR"/>
          </a:p>
        </p:txBody>
      </p:sp>
      <p:sp>
        <p:nvSpPr>
          <p:cNvPr id="5" name="Down Arrow 4">
            <a:hlinkClick r:id="rId3" action="ppaction://hlinksldjump"/>
          </p:cNvPr>
          <p:cNvSpPr/>
          <p:nvPr/>
        </p:nvSpPr>
        <p:spPr>
          <a:xfrm rot="7773444">
            <a:off x="992528" y="828655"/>
            <a:ext cx="1551215" cy="2367643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8716761">
            <a:off x="9563511" y="2180557"/>
            <a:ext cx="1551215" cy="23676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4" action="ppaction://hlinksldjump"/>
          </p:cNvPr>
          <p:cNvSpPr/>
          <p:nvPr/>
        </p:nvSpPr>
        <p:spPr>
          <a:xfrm>
            <a:off x="5318804" y="3698194"/>
            <a:ext cx="1551215" cy="2367643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726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Još jedan pravi put...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13</a:t>
            </a:fld>
            <a:endParaRPr lang="hr-HR"/>
          </a:p>
        </p:txBody>
      </p:sp>
      <p:sp>
        <p:nvSpPr>
          <p:cNvPr id="5" name="Down Arrow 4">
            <a:hlinkClick r:id="rId3" action="ppaction://hlinksldjump"/>
          </p:cNvPr>
          <p:cNvSpPr/>
          <p:nvPr/>
        </p:nvSpPr>
        <p:spPr>
          <a:xfrm rot="2874438">
            <a:off x="818719" y="3695477"/>
            <a:ext cx="1551215" cy="236764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>
            <a:off x="4846070" y="2666999"/>
            <a:ext cx="1551215" cy="2367643"/>
          </a:xfrm>
          <a:prstGeom prst="downArrow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4" action="ppaction://hlinksldjump"/>
          </p:cNvPr>
          <p:cNvSpPr/>
          <p:nvPr/>
        </p:nvSpPr>
        <p:spPr>
          <a:xfrm rot="14185565">
            <a:off x="9738404" y="783771"/>
            <a:ext cx="1551215" cy="2367643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666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Pobjeda!!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14</a:t>
            </a:fld>
            <a:endParaRPr lang="hr-HR"/>
          </a:p>
        </p:txBody>
      </p:sp>
      <p:pic>
        <p:nvPicPr>
          <p:cNvPr id="3076" name="Picture 4" descr="http://pozadine.info/wp-content/uploads/2014/08/Tropska-ljetna-prir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70" y="2666998"/>
            <a:ext cx="6810601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4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Niste odabrali strelicu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63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http://fc05.deviantart.net/fs71/i/2013/202/f/4/charging_minotaur_by_phlip627-d6ejo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5" y="0"/>
            <a:ext cx="9410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2</a:t>
            </a:fld>
            <a:endParaRPr lang="hr-HR"/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>
            <a:off x="173961" y="2844597"/>
            <a:ext cx="880156" cy="164918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-1" y="1877785"/>
            <a:ext cx="216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Započnimo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110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495301"/>
            <a:ext cx="9905998" cy="1905000"/>
          </a:xfrm>
        </p:spPr>
        <p:txBody>
          <a:bodyPr/>
          <a:lstStyle/>
          <a:p>
            <a:pPr algn="ctr"/>
            <a:r>
              <a:rPr lang="hr-HR" dirty="0" smtClean="0"/>
              <a:t>Izgubio si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3</a:t>
            </a:fld>
            <a:endParaRPr lang="hr-HR"/>
          </a:p>
        </p:txBody>
      </p:sp>
      <p:pic>
        <p:nvPicPr>
          <p:cNvPr id="5" name="Picture 2" descr="http://fc05.deviantart.net/fs71/i/2013/202/f/4/charging_minotaur_by_phlip627-d6ejo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95" y="718458"/>
            <a:ext cx="9410700" cy="61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>
            <a:hlinkClick r:id="rId3" action="ppaction://hlinksldjump"/>
          </p:cNvPr>
          <p:cNvSpPr/>
          <p:nvPr/>
        </p:nvSpPr>
        <p:spPr>
          <a:xfrm rot="9894314">
            <a:off x="261257" y="1110343"/>
            <a:ext cx="880156" cy="1714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53199" y="3347357"/>
            <a:ext cx="129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Povratak</a:t>
            </a:r>
          </a:p>
          <a:p>
            <a:r>
              <a:rPr lang="hr-HR" dirty="0"/>
              <a:t>n</a:t>
            </a:r>
            <a:r>
              <a:rPr lang="hr-HR" dirty="0" smtClean="0"/>
              <a:t>a početak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327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Dobrodošli u labirint!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>
            <a:off x="5318804" y="3045277"/>
            <a:ext cx="1551215" cy="2367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2" action="ppaction://hlinksldjump"/>
          </p:cNvPr>
          <p:cNvSpPr/>
          <p:nvPr/>
        </p:nvSpPr>
        <p:spPr>
          <a:xfrm rot="5400000">
            <a:off x="1549626" y="3045276"/>
            <a:ext cx="1551215" cy="2367643"/>
          </a:xfrm>
          <a:prstGeom prst="downArrow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8" name="Down Arrow 7">
            <a:hlinkClick r:id="rId3" action="ppaction://hlinksldjump"/>
          </p:cNvPr>
          <p:cNvSpPr/>
          <p:nvPr/>
        </p:nvSpPr>
        <p:spPr>
          <a:xfrm rot="16200000">
            <a:off x="9087982" y="3045276"/>
            <a:ext cx="1551215" cy="236764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36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DOBAR POČETAK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>
            <a:off x="5318803" y="2514600"/>
            <a:ext cx="1551215" cy="23676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>
            <a:hlinkClick r:id="rId3" action="ppaction://hlinksldjump"/>
          </p:cNvPr>
          <p:cNvSpPr/>
          <p:nvPr/>
        </p:nvSpPr>
        <p:spPr>
          <a:xfrm rot="7231540">
            <a:off x="1598610" y="2258784"/>
            <a:ext cx="1551215" cy="2367643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2" action="ppaction://hlinksldjump"/>
          </p:cNvPr>
          <p:cNvSpPr/>
          <p:nvPr/>
        </p:nvSpPr>
        <p:spPr>
          <a:xfrm rot="16200000">
            <a:off x="9087982" y="3820885"/>
            <a:ext cx="1551215" cy="2367643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27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Još uvijek je minotaur blizu...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6</a:t>
            </a:fld>
            <a:endParaRPr lang="hr-HR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1421440">
            <a:off x="5318804" y="2425187"/>
            <a:ext cx="1551215" cy="236764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5400000">
            <a:off x="1549627" y="3045277"/>
            <a:ext cx="1551215" cy="236764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 rot="16200000">
            <a:off x="9087982" y="3045277"/>
            <a:ext cx="1551215" cy="2367643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73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Ide ti dobro....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7</a:t>
            </a:fld>
            <a:endParaRPr lang="hr-HR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>
            <a:off x="5318804" y="4101192"/>
            <a:ext cx="1551215" cy="2367643"/>
          </a:xfrm>
          <a:prstGeom prst="downArrow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3403452">
            <a:off x="1546902" y="2350266"/>
            <a:ext cx="1551215" cy="2367643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2" action="ppaction://hlinksldjump"/>
          </p:cNvPr>
          <p:cNvSpPr/>
          <p:nvPr/>
        </p:nvSpPr>
        <p:spPr>
          <a:xfrm rot="16200000">
            <a:off x="9087982" y="1153886"/>
            <a:ext cx="1551215" cy="2367643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17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Još malo i polovica puta prijeđeno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8</a:t>
            </a:fld>
            <a:endParaRPr lang="hr-HR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>
            <a:off x="5563732" y="2928257"/>
            <a:ext cx="1551215" cy="23676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2" action="ppaction://hlinksldjump"/>
          </p:cNvPr>
          <p:cNvSpPr/>
          <p:nvPr/>
        </p:nvSpPr>
        <p:spPr>
          <a:xfrm rot="5400000">
            <a:off x="1827546" y="3510416"/>
            <a:ext cx="1551215" cy="2367643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 rot="19440185">
            <a:off x="8962797" y="2239736"/>
            <a:ext cx="1551215" cy="2367643"/>
          </a:xfrm>
          <a:prstGeom prst="down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0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Došao si na pola puta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50-50A4-4157-99EA-375D630675A6}" type="slidenum">
              <a:rPr lang="hr-HR" smtClean="0"/>
              <a:t>9</a:t>
            </a:fld>
            <a:endParaRPr lang="hr-HR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5400000">
            <a:off x="733195" y="3984170"/>
            <a:ext cx="1551215" cy="2367643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19602825">
            <a:off x="5669868" y="2889726"/>
            <a:ext cx="1551215" cy="2367643"/>
          </a:xfrm>
          <a:prstGeom prst="downArrow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 rot="16200000">
            <a:off x="9572396" y="609599"/>
            <a:ext cx="1551215" cy="236764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00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64</TotalTime>
  <Words>78</Words>
  <Application>Microsoft Office PowerPoint</Application>
  <PresentationFormat>Widescreen</PresentationFormat>
  <Paragraphs>35</Paragraphs>
  <Slides>15</Slides>
  <Notes>3</Notes>
  <HiddenSlides>12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Mesh</vt:lpstr>
      <vt:lpstr>Minotaurov labirint</vt:lpstr>
      <vt:lpstr>PowerPoint Presentation</vt:lpstr>
      <vt:lpstr>Izgubio si</vt:lpstr>
      <vt:lpstr>Dobrodošli u labirint!</vt:lpstr>
      <vt:lpstr>DOBAR POČETAK</vt:lpstr>
      <vt:lpstr>Još uvijek je minotaur blizu...</vt:lpstr>
      <vt:lpstr>Ide ti dobro....</vt:lpstr>
      <vt:lpstr>Još malo i polovica puta prijeđeno</vt:lpstr>
      <vt:lpstr>Došao si na pola puta</vt:lpstr>
      <vt:lpstr>Nije još gotovo...</vt:lpstr>
      <vt:lpstr>Minotaur je sve dalje i dalje...</vt:lpstr>
      <vt:lpstr>Uskoro si stigao...</vt:lpstr>
      <vt:lpstr>Još jedan pravi put...</vt:lpstr>
      <vt:lpstr>Pobjeda!!</vt:lpstr>
      <vt:lpstr>Niste odabrali strelicu</vt:lpstr>
    </vt:vector>
  </TitlesOfParts>
  <Company>OŠ Josipa Kozarca Slatina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Minotaurov labirint</dc:title>
  <dc:creator>I2_Ucenik9</dc:creator>
  <cp:lastModifiedBy>I2_Ucenik9</cp:lastModifiedBy>
  <cp:revision>7</cp:revision>
  <dcterms:created xsi:type="dcterms:W3CDTF">2015-03-17T11:26:56Z</dcterms:created>
  <dcterms:modified xsi:type="dcterms:W3CDTF">2015-03-17T12:31:07Z</dcterms:modified>
</cp:coreProperties>
</file>