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6" r:id="rId6"/>
    <p:sldId id="260" r:id="rId7"/>
    <p:sldId id="267" r:id="rId8"/>
    <p:sldId id="261" r:id="rId9"/>
    <p:sldId id="268" r:id="rId10"/>
    <p:sldId id="262" r:id="rId11"/>
    <p:sldId id="269" r:id="rId12"/>
    <p:sldId id="263" r:id="rId13"/>
    <p:sldId id="270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68CDC-201A-447C-B07B-55A35EBE50C4}" type="datetimeFigureOut">
              <a:rPr lang="hr-HR" smtClean="0"/>
              <a:t>17.3.2015.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55C26-8114-4B90-A41A-8BA35EF73AB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762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5C26-8114-4B90-A41A-8BA35EF73AB3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0352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C58A7-DB74-4C4F-8D33-CC1FD414CCA3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358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8A84-9E12-46DA-9F75-53509DF9C89C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684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2632-1DA7-47D9-9AF7-F25F6B1023F6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340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DCC2-53E3-4F1D-81C7-EFCE7CAA06A8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16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7D1A5-F016-4AB5-84C4-EF8DB023DE1C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024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7D9-DC9F-4588-BDDE-21E73EE25D12}" type="datetime1">
              <a:rPr lang="hr-HR" smtClean="0"/>
              <a:t>17.3.2015.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3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2834-FC78-4FDC-814F-A57676F9CDF4}" type="datetime1">
              <a:rPr lang="hr-HR" smtClean="0"/>
              <a:t>17.3.2015.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195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91CE-0E14-4D1B-8A71-94D79E417A26}" type="datetime1">
              <a:rPr lang="hr-HR" smtClean="0"/>
              <a:t>17.3.2015.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90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C626-4E4B-4BD1-AF23-F9193C926E62}" type="datetime1">
              <a:rPr lang="hr-HR" smtClean="0"/>
              <a:t>17.3.2015.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5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FABF-EC41-4484-9839-FDAEBB606240}" type="datetime1">
              <a:rPr lang="hr-HR" smtClean="0"/>
              <a:t>17.3.2015.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294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9B1B-DEB0-4ACB-8C6C-3233DE0945CF}" type="datetime1">
              <a:rPr lang="hr-HR" smtClean="0"/>
              <a:t>17.3.2015.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111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5FF3B-78BB-4D29-B092-2AF103EA582B}" type="datetime1">
              <a:rPr lang="hr-HR" smtClean="0"/>
              <a:t>17.3.2015.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88CE-CD22-4D95-80C9-70834EA1E29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588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Minotaurov labirint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104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Razina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10</a:t>
            </a:fld>
            <a:endParaRPr lang="hr-HR"/>
          </a:p>
        </p:txBody>
      </p:sp>
      <p:sp>
        <p:nvSpPr>
          <p:cNvPr id="5" name="Down Arrow 4">
            <a:hlinkClick r:id="rId2" action="ppaction://hlinksldjump"/>
          </p:cNvPr>
          <p:cNvSpPr/>
          <p:nvPr/>
        </p:nvSpPr>
        <p:spPr>
          <a:xfrm>
            <a:off x="1930400" y="3009900"/>
            <a:ext cx="1498600" cy="23368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5181600" y="3390900"/>
            <a:ext cx="3111500" cy="165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>
            <a:hlinkClick r:id="rId2" action="ppaction://hlinksldjump"/>
          </p:cNvPr>
          <p:cNvSpPr/>
          <p:nvPr/>
        </p:nvSpPr>
        <p:spPr>
          <a:xfrm>
            <a:off x="9156700" y="3124200"/>
            <a:ext cx="1651000" cy="2590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300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Čestitamo uspješno ste prešli razinu </a:t>
            </a:r>
            <a:r>
              <a:rPr lang="hr-HR" dirty="0" smtClean="0"/>
              <a:t>4 </a:t>
            </a:r>
            <a:r>
              <a:rPr lang="hr-HR" dirty="0"/>
              <a:t>pritisnite na smajlića kako bi nastavili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11</a:t>
            </a:fld>
            <a:endParaRPr lang="hr-HR"/>
          </a:p>
        </p:txBody>
      </p:sp>
      <p:sp>
        <p:nvSpPr>
          <p:cNvPr id="5" name="Smiley Face 4">
            <a:hlinkClick r:id="rId2" action="ppaction://hlinksldjump"/>
          </p:cNvPr>
          <p:cNvSpPr/>
          <p:nvPr/>
        </p:nvSpPr>
        <p:spPr>
          <a:xfrm>
            <a:off x="4000500" y="1930400"/>
            <a:ext cx="4191000" cy="35179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04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Razina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12</a:t>
            </a:fld>
            <a:endParaRPr lang="hr-HR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 rot="19113974">
            <a:off x="7975600" y="2273300"/>
            <a:ext cx="3200400" cy="1866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 rot="10800000">
            <a:off x="1612900" y="2540000"/>
            <a:ext cx="3060700" cy="16002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>
            <a:hlinkClick r:id="rId2" action="ppaction://hlinksldjump"/>
          </p:cNvPr>
          <p:cNvSpPr/>
          <p:nvPr/>
        </p:nvSpPr>
        <p:spPr>
          <a:xfrm>
            <a:off x="5778500" y="2540000"/>
            <a:ext cx="1511300" cy="3175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222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Čestitamo uspješno ste prešli razinu </a:t>
            </a:r>
            <a:r>
              <a:rPr lang="hr-HR" dirty="0" smtClean="0"/>
              <a:t>5 </a:t>
            </a:r>
            <a:r>
              <a:rPr lang="hr-HR" dirty="0"/>
              <a:t>pritisnite na smajlića kako bi nastavili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13</a:t>
            </a:fld>
            <a:endParaRPr lang="hr-HR"/>
          </a:p>
        </p:txBody>
      </p:sp>
      <p:sp>
        <p:nvSpPr>
          <p:cNvPr id="5" name="Smiley Face 4">
            <a:hlinkClick r:id="rId2" action="ppaction://hlinksldjump"/>
          </p:cNvPr>
          <p:cNvSpPr/>
          <p:nvPr/>
        </p:nvSpPr>
        <p:spPr>
          <a:xfrm>
            <a:off x="4495800" y="2166144"/>
            <a:ext cx="3771900" cy="36703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820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Ako sada pogodite pravi put slobodni ste </a:t>
            </a:r>
            <a:r>
              <a:rPr lang="hr-HR" dirty="0" smtClean="0">
                <a:sym typeface="Wingdings" panose="05000000000000000000" pitchFamily="2" charset="2"/>
              </a:rPr>
              <a:t></a:t>
            </a:r>
            <a:br>
              <a:rPr lang="hr-HR" dirty="0" smtClean="0">
                <a:sym typeface="Wingdings" panose="05000000000000000000" pitchFamily="2" charset="2"/>
              </a:rPr>
            </a:br>
            <a:r>
              <a:rPr lang="hr-HR" dirty="0" smtClean="0">
                <a:sym typeface="Wingdings" panose="05000000000000000000" pitchFamily="2" charset="2"/>
              </a:rPr>
              <a:t>Razina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14</a:t>
            </a:fld>
            <a:endParaRPr lang="hr-HR"/>
          </a:p>
        </p:txBody>
      </p:sp>
      <p:sp>
        <p:nvSpPr>
          <p:cNvPr id="5" name="Down Arrow 4">
            <a:hlinkClick r:id="rId2" action="ppaction://hlinksldjump"/>
          </p:cNvPr>
          <p:cNvSpPr/>
          <p:nvPr/>
        </p:nvSpPr>
        <p:spPr>
          <a:xfrm rot="5400000">
            <a:off x="1257300" y="2819400"/>
            <a:ext cx="1879600" cy="2730500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9055100" y="3098800"/>
            <a:ext cx="2616200" cy="209550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>
            <a:hlinkClick r:id="rId2" action="ppaction://hlinksldjump"/>
          </p:cNvPr>
          <p:cNvSpPr/>
          <p:nvPr/>
        </p:nvSpPr>
        <p:spPr>
          <a:xfrm>
            <a:off x="4038600" y="1825625"/>
            <a:ext cx="1460500" cy="192087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ight Arrow 7">
            <a:hlinkClick r:id="rId3" action="ppaction://hlinksldjump"/>
          </p:cNvPr>
          <p:cNvSpPr/>
          <p:nvPr/>
        </p:nvSpPr>
        <p:spPr>
          <a:xfrm rot="19835630">
            <a:off x="5054600" y="4533900"/>
            <a:ext cx="2349500" cy="1346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116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orticblog.files.wordpress.com/2009/11/nature_44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Čestitamo slobodni ste!!!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265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Niste odabrali strijelicu!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73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http://hextcg.com/wp-content/uploads/2013/05/Minotau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0"/>
            <a:ext cx="9715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2</a:t>
            </a:fld>
            <a:endParaRPr lang="hr-HR"/>
          </a:p>
        </p:txBody>
      </p:sp>
      <p:sp>
        <p:nvSpPr>
          <p:cNvPr id="5" name="Down Arrow 4">
            <a:hlinkClick r:id="rId3" action="ppaction://hlinksldjump"/>
          </p:cNvPr>
          <p:cNvSpPr/>
          <p:nvPr/>
        </p:nvSpPr>
        <p:spPr>
          <a:xfrm>
            <a:off x="177800" y="1690688"/>
            <a:ext cx="927100" cy="2144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3328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Dobrodošli u minotaurov labirint!!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Ušli ste u labirint.</a:t>
            </a:r>
          </a:p>
          <a:p>
            <a:r>
              <a:rPr lang="hr-HR" dirty="0" smtClean="0"/>
              <a:t>Pravila: Labirint ima  puteve (strijelice) koje možete odabrati.Ako izaberete pravi put (strijelicu) nastavljate dalje. Ukoliko izaberete pogrešan put vraćate se na početak igre i minotaur vas pojede.</a:t>
            </a:r>
          </a:p>
          <a:p>
            <a:r>
              <a:rPr lang="hr-HR" dirty="0" smtClean="0"/>
              <a:t>Što idete dalje labirint je sve kompliciraniji.</a:t>
            </a:r>
          </a:p>
          <a:p>
            <a:r>
              <a:rPr lang="hr-HR" dirty="0" smtClean="0"/>
              <a:t>Kako bi izašli na slobodu morate izabrati prave puteve </a:t>
            </a:r>
            <a:r>
              <a:rPr lang="hr-HR" dirty="0" smtClean="0">
                <a:sym typeface="Wingdings" panose="05000000000000000000" pitchFamily="2" charset="2"/>
              </a:rPr>
              <a:t>.</a:t>
            </a:r>
          </a:p>
          <a:p>
            <a:r>
              <a:rPr lang="hr-HR" dirty="0" smtClean="0">
                <a:sym typeface="Wingdings" panose="05000000000000000000" pitchFamily="2" charset="2"/>
              </a:rPr>
              <a:t>Pritisnite na strijelicu kako bi započeli igru.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3</a:t>
            </a:fld>
            <a:endParaRPr lang="hr-HR"/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7912100" y="4864100"/>
            <a:ext cx="2324100" cy="96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06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Razina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Down Arrow 3">
            <a:hlinkClick r:id="rId2" action="ppaction://hlinksldjump"/>
          </p:cNvPr>
          <p:cNvSpPr/>
          <p:nvPr/>
        </p:nvSpPr>
        <p:spPr>
          <a:xfrm rot="5400000">
            <a:off x="1638300" y="2324100"/>
            <a:ext cx="1651000" cy="2933700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>
            <a:hlinkClick r:id="rId2" action="ppaction://hlinksldjump"/>
          </p:cNvPr>
          <p:cNvSpPr/>
          <p:nvPr/>
        </p:nvSpPr>
        <p:spPr>
          <a:xfrm>
            <a:off x="5226050" y="2324100"/>
            <a:ext cx="1739900" cy="31623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Down Arrow 5">
            <a:hlinkClick r:id="rId3" action="ppaction://hlinksldjump"/>
          </p:cNvPr>
          <p:cNvSpPr/>
          <p:nvPr/>
        </p:nvSpPr>
        <p:spPr>
          <a:xfrm rot="16200000">
            <a:off x="8547100" y="2413000"/>
            <a:ext cx="1930400" cy="29972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540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Čestitamo uspješno ste prešli razinu 1 pritisnite na smajlića kako bi nastavili.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5</a:t>
            </a:fld>
            <a:endParaRPr lang="hr-HR"/>
          </a:p>
        </p:txBody>
      </p:sp>
      <p:sp>
        <p:nvSpPr>
          <p:cNvPr id="5" name="Smiley Face 4">
            <a:hlinkClick r:id="rId2" action="ppaction://hlinksldjump"/>
          </p:cNvPr>
          <p:cNvSpPr/>
          <p:nvPr/>
        </p:nvSpPr>
        <p:spPr>
          <a:xfrm>
            <a:off x="3911600" y="2057400"/>
            <a:ext cx="3898900" cy="36449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401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Razina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Down Arrow 3">
            <a:hlinkClick r:id="rId2" action="ppaction://hlinksldjump"/>
          </p:cNvPr>
          <p:cNvSpPr/>
          <p:nvPr/>
        </p:nvSpPr>
        <p:spPr>
          <a:xfrm rot="5400000">
            <a:off x="1917700" y="1931193"/>
            <a:ext cx="1625600" cy="2717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own Arrow 4">
            <a:hlinkClick r:id="rId2" action="ppaction://hlinksldjump"/>
          </p:cNvPr>
          <p:cNvSpPr/>
          <p:nvPr/>
        </p:nvSpPr>
        <p:spPr>
          <a:xfrm>
            <a:off x="3962400" y="4214019"/>
            <a:ext cx="1651000" cy="176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ight Arrow 5">
            <a:hlinkClick r:id="rId3" action="ppaction://hlinksldjump"/>
          </p:cNvPr>
          <p:cNvSpPr/>
          <p:nvPr/>
        </p:nvSpPr>
        <p:spPr>
          <a:xfrm>
            <a:off x="7893050" y="2477293"/>
            <a:ext cx="2628900" cy="14986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Down Arrow 6">
            <a:hlinkClick r:id="rId2" action="ppaction://hlinksldjump"/>
          </p:cNvPr>
          <p:cNvSpPr/>
          <p:nvPr/>
        </p:nvSpPr>
        <p:spPr>
          <a:xfrm>
            <a:off x="6324600" y="4229100"/>
            <a:ext cx="1568450" cy="1750219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77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9563"/>
            <a:ext cx="10515600" cy="1325563"/>
          </a:xfrm>
        </p:spPr>
        <p:txBody>
          <a:bodyPr/>
          <a:lstStyle/>
          <a:p>
            <a:r>
              <a:rPr lang="hr-HR" dirty="0"/>
              <a:t>Čestitamo uspješno ste prešli razinu </a:t>
            </a:r>
            <a:r>
              <a:rPr lang="hr-HR" dirty="0" smtClean="0"/>
              <a:t>2 </a:t>
            </a:r>
            <a:r>
              <a:rPr lang="hr-HR" dirty="0"/>
              <a:t>pritisnite na smajlića kako bi nastavili.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7</a:t>
            </a:fld>
            <a:endParaRPr lang="hr-HR"/>
          </a:p>
        </p:txBody>
      </p:sp>
      <p:sp>
        <p:nvSpPr>
          <p:cNvPr id="5" name="Smiley Face 4">
            <a:hlinkClick r:id="rId2" action="ppaction://hlinksldjump"/>
          </p:cNvPr>
          <p:cNvSpPr/>
          <p:nvPr/>
        </p:nvSpPr>
        <p:spPr>
          <a:xfrm>
            <a:off x="3886200" y="1825625"/>
            <a:ext cx="4610100" cy="392906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477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Razina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Down Arrow 3">
            <a:hlinkClick r:id="rId2" action="ppaction://hlinksldjump"/>
          </p:cNvPr>
          <p:cNvSpPr/>
          <p:nvPr/>
        </p:nvSpPr>
        <p:spPr>
          <a:xfrm rot="5400000">
            <a:off x="1727200" y="2565400"/>
            <a:ext cx="1536700" cy="2324100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ight Arrow 4">
            <a:hlinkClick r:id="rId3" action="ppaction://hlinksldjump"/>
          </p:cNvPr>
          <p:cNvSpPr/>
          <p:nvPr/>
        </p:nvSpPr>
        <p:spPr>
          <a:xfrm>
            <a:off x="7924800" y="2959100"/>
            <a:ext cx="2667000" cy="157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8</a:t>
            </a:fld>
            <a:endParaRPr lang="hr-HR"/>
          </a:p>
        </p:txBody>
      </p:sp>
      <p:sp>
        <p:nvSpPr>
          <p:cNvPr id="7" name="Down Arrow 6">
            <a:hlinkClick r:id="rId3" action="ppaction://hlinksldjump"/>
          </p:cNvPr>
          <p:cNvSpPr/>
          <p:nvPr/>
        </p:nvSpPr>
        <p:spPr>
          <a:xfrm>
            <a:off x="4178300" y="4495800"/>
            <a:ext cx="1308100" cy="1619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Down Arrow 7">
            <a:hlinkClick r:id="rId3" action="ppaction://hlinksldjump"/>
          </p:cNvPr>
          <p:cNvSpPr/>
          <p:nvPr/>
        </p:nvSpPr>
        <p:spPr>
          <a:xfrm>
            <a:off x="6324600" y="4533900"/>
            <a:ext cx="1397000" cy="1643063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Down Arrow 8">
            <a:hlinkClick r:id="rId3" action="ppaction://hlinksldjump"/>
          </p:cNvPr>
          <p:cNvSpPr/>
          <p:nvPr/>
        </p:nvSpPr>
        <p:spPr>
          <a:xfrm rot="10800000">
            <a:off x="4229100" y="1651001"/>
            <a:ext cx="1206500" cy="15097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4280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Čestitamo uspješno ste prešli razinu </a:t>
            </a:r>
            <a:r>
              <a:rPr lang="hr-HR" dirty="0" smtClean="0"/>
              <a:t>3 </a:t>
            </a:r>
            <a:r>
              <a:rPr lang="hr-HR" dirty="0"/>
              <a:t>pritisnite na smajlića kako bi nastavili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88CE-CD22-4D95-80C9-70834EA1E292}" type="slidenum">
              <a:rPr lang="hr-HR" smtClean="0"/>
              <a:t>9</a:t>
            </a:fld>
            <a:endParaRPr lang="hr-HR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miley Face 6">
            <a:hlinkClick r:id="rId2" action="ppaction://hlinksldjump"/>
          </p:cNvPr>
          <p:cNvSpPr/>
          <p:nvPr/>
        </p:nvSpPr>
        <p:spPr>
          <a:xfrm>
            <a:off x="4241800" y="2171700"/>
            <a:ext cx="3517900" cy="345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2075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177</Words>
  <Application>Microsoft Office PowerPoint</Application>
  <PresentationFormat>Widescreen</PresentationFormat>
  <Paragraphs>36</Paragraphs>
  <Slides>16</Slides>
  <Notes>1</Notes>
  <HiddenSlides>12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Minotaurov labirint</vt:lpstr>
      <vt:lpstr>PowerPoint Presentation</vt:lpstr>
      <vt:lpstr>Dobrodošli u minotaurov labirint!!</vt:lpstr>
      <vt:lpstr>Razina 1</vt:lpstr>
      <vt:lpstr>Čestitamo uspješno ste prešli razinu 1 pritisnite na smajlića kako bi nastavili.</vt:lpstr>
      <vt:lpstr>Razina 2</vt:lpstr>
      <vt:lpstr>Čestitamo uspješno ste prešli razinu 2 pritisnite na smajlića kako bi nastavili.</vt:lpstr>
      <vt:lpstr>Razina 3</vt:lpstr>
      <vt:lpstr>Čestitamo uspješno ste prešli razinu 3 pritisnite na smajlića kako bi nastavili</vt:lpstr>
      <vt:lpstr>Razina 4</vt:lpstr>
      <vt:lpstr>Čestitamo uspješno ste prešli razinu 4 pritisnite na smajlića kako bi nastavili</vt:lpstr>
      <vt:lpstr>Razina 5</vt:lpstr>
      <vt:lpstr>Čestitamo uspješno ste prešli razinu 5 pritisnite na smajlića kako bi nastavili</vt:lpstr>
      <vt:lpstr>Ako sada pogodite pravi put slobodni ste  Razina 6</vt:lpstr>
      <vt:lpstr>Čestitamo slobodni ste!!!</vt:lpstr>
      <vt:lpstr>Niste odabrali strijelicu!</vt:lpstr>
    </vt:vector>
  </TitlesOfParts>
  <Company>OŠ Josipa Kozarca Slatina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Minotaurov labirint</dc:title>
  <dc:creator>I2_Ucenik8</dc:creator>
  <cp:lastModifiedBy>I2_Ucenik8</cp:lastModifiedBy>
  <cp:revision>7</cp:revision>
  <dcterms:created xsi:type="dcterms:W3CDTF">2015-03-17T11:30:20Z</dcterms:created>
  <dcterms:modified xsi:type="dcterms:W3CDTF">2015-03-17T12:30:34Z</dcterms:modified>
</cp:coreProperties>
</file>