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890D-0E24-434E-BE31-E848608A8CC9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D1B37-0584-4548-BE90-56982A3200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09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518-3DF6-48DC-BA98-AE995A791ED8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1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3210-1D70-4ED0-8354-B32467E4F6F9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98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880-8268-4AFA-A6C2-871E86A7E363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1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F5C2-B090-414E-B7AC-A68B1A178333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07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57D5-CD95-4D08-948A-9EF4E716A6F2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8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DBB4-2D8B-44DD-A76C-25ECF37BCC32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6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1DB-054C-4264-B6B8-B1C5772F0799}" type="datetime1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5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2EC8-819A-4BA3-ACE4-3A2F0A012B0A}" type="datetime1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46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044-CF98-45B6-BC70-6BC30FB59780}" type="datetime1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3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ED843A-BABB-4AD5-80C3-ADD4213D414F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7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F96-8584-4FF2-B0ED-771EEBABFCB4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63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734B59-463A-4BE0-9493-E70A787BC8A7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E7ECAA-3D18-4C7B-952F-BA4031E6F45D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8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350" y="165100"/>
            <a:ext cx="10058400" cy="1493012"/>
          </a:xfrm>
        </p:spPr>
        <p:txBody>
          <a:bodyPr/>
          <a:lstStyle/>
          <a:p>
            <a:pPr algn="ctr"/>
            <a:r>
              <a:rPr lang="hr-HR" dirty="0" smtClean="0"/>
              <a:t>MINOTAUROV LABIRINT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46" y="1432307"/>
            <a:ext cx="3593854" cy="54256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5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Osma razina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10</a:t>
            </a:fld>
            <a:endParaRPr lang="hr-HR"/>
          </a:p>
        </p:txBody>
      </p:sp>
      <p:sp>
        <p:nvSpPr>
          <p:cNvPr id="5" name="Wave 4">
            <a:hlinkClick r:id="rId2" action="ppaction://hlinksldjump"/>
          </p:cNvPr>
          <p:cNvSpPr/>
          <p:nvPr/>
        </p:nvSpPr>
        <p:spPr>
          <a:xfrm>
            <a:off x="2476500" y="2540000"/>
            <a:ext cx="1409700" cy="11049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Wave 6">
            <a:hlinkClick r:id="rId3" action="ppaction://hlinksldjump"/>
          </p:cNvPr>
          <p:cNvSpPr/>
          <p:nvPr/>
        </p:nvSpPr>
        <p:spPr>
          <a:xfrm>
            <a:off x="8714970" y="2328051"/>
            <a:ext cx="1841500" cy="1193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>
            <a:off x="2476500" y="3092450"/>
            <a:ext cx="0" cy="131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4970" y="32639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9300" y="2328051"/>
            <a:ext cx="359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 došli ste na zdanju razinu, ako odaberete pravu zastavicu izaći ćete iz labirinta!!!!!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915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Bravoo uspjeli ste proći minotaurov labirint!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3213099"/>
            <a:ext cx="3778250" cy="28300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11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644900" y="2120900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USPJELI STE DOĆI NA RUČAK!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352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7664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r-HR" sz="5500" dirty="0" smtClean="0">
                <a:solidFill>
                  <a:srgbClr val="FF0000"/>
                </a:solidFill>
              </a:rPr>
              <a:t>NISTE ODABRALI STRJELICU!</a:t>
            </a:r>
            <a:endParaRPr lang="hr-HR" sz="55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DOBRODOŠLI U IGRU!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Upute: Potrebno je kliknuti na jednu od strjelica koja predstavljaju tri moguća puta u labirintu.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-ukoliko odaberete pravu strjelicu (put) nastavljate igru i bliže ste izlazu.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--ukoliko ne odabererte pravu strjelicu  (put) vraćatr se na početak igre gdje će vas                        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pojesti minotaur.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Cilj: izaći iz labirinta.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6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Prva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5" y="2535485"/>
            <a:ext cx="5238750" cy="392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3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357880" y="178501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Upravo si krenuo! Imaš četiri puta kojim se možeš približiti kraju. Kojim ćeš krenuti?</a:t>
            </a:r>
            <a:endParaRPr lang="hr-HR" dirty="0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 rot="1724423">
            <a:off x="187153" y="2212943"/>
            <a:ext cx="2552700" cy="1355393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9762510">
            <a:off x="8477331" y="2272249"/>
            <a:ext cx="2679700" cy="1333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 rot="20257183">
            <a:off x="423096" y="4921911"/>
            <a:ext cx="2470750" cy="1457703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Up Arrow 9">
            <a:hlinkClick r:id="rId4" action="ppaction://hlinksldjump"/>
          </p:cNvPr>
          <p:cNvSpPr/>
          <p:nvPr/>
        </p:nvSpPr>
        <p:spPr>
          <a:xfrm rot="7324527">
            <a:off x="9341258" y="3931223"/>
            <a:ext cx="1299787" cy="264974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4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" y="119126"/>
            <a:ext cx="10058400" cy="1450757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Druga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98" y="2437060"/>
            <a:ext cx="5357963" cy="402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4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649261" y="1569883"/>
            <a:ext cx="481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Bravo, došli ste do druge razine! Sada imate jednu špilju koja vas vodi do jezera. Kojim ćeš putem krenuti?</a:t>
            </a:r>
            <a:endParaRPr lang="hr-HR" dirty="0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 rot="1300607">
            <a:off x="685800" y="2184400"/>
            <a:ext cx="2235200" cy="1368769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 rot="19868764">
            <a:off x="607632" y="4564106"/>
            <a:ext cx="2514600" cy="1559304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 rot="19495100">
            <a:off x="8575292" y="2212096"/>
            <a:ext cx="2908300" cy="161709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rot="1000731">
            <a:off x="8877300" y="4419600"/>
            <a:ext cx="2908300" cy="187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21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Treća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64000"/>
            <a:ext cx="2466975" cy="1847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5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87" y="427037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95" y="4064000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4600" y="1737360"/>
            <a:ext cx="416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Iiii došli ste do treće razine. Ima tri jezera koja su jako opasna, jedino jedno vas vodi do izlaza. Koje ćete ćete jezero preplivati? </a:t>
            </a:r>
            <a:endParaRPr lang="hr-HR" dirty="0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 rot="7369220">
            <a:off x="2395855" y="2807334"/>
            <a:ext cx="1473200" cy="1094705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 rot="5400000">
            <a:off x="5089661" y="2865168"/>
            <a:ext cx="1561262" cy="1193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rot="1912983">
            <a:off x="7783250" y="2506970"/>
            <a:ext cx="1956205" cy="14033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96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Četvrta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38" y="2946401"/>
            <a:ext cx="4049924" cy="30335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6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479800" y="1817474"/>
            <a:ext cx="347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 došli ste do četvrte razine, u koj trebate odabrati pravi put. U jednom od putova je opasan zmaj!</a:t>
            </a:r>
            <a:endParaRPr lang="hr-HR" dirty="0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 rot="1523008">
            <a:off x="698564" y="2499025"/>
            <a:ext cx="2273300" cy="1551796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 rot="9216770">
            <a:off x="7555909" y="2510342"/>
            <a:ext cx="2189965" cy="120904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0" y="416066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3103"/>
            <a:ext cx="10058400" cy="1450757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Peta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22689"/>
            <a:ext cx="3486496" cy="19343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7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482600" y="8420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0" y="4154489"/>
            <a:ext cx="3128839" cy="1768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92" y="3550841"/>
            <a:ext cx="3392333" cy="2278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0800" y="19050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Bravo došli ste do tri planine. Odaberite pravi put. Ukoliko odaberet krivi put ubit će vas lavinaa!!!</a:t>
            </a:r>
            <a:endParaRPr lang="hr-HR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 rot="19862343">
            <a:off x="2225848" y="2593716"/>
            <a:ext cx="1584152" cy="733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rot="5400000">
            <a:off x="5463400" y="3027246"/>
            <a:ext cx="1326158" cy="92833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 rot="12422570">
            <a:off x="8283863" y="2256055"/>
            <a:ext cx="1787237" cy="1058645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41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Šesta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05" y="3316288"/>
            <a:ext cx="3948146" cy="2627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8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771900" y="1905000"/>
            <a:ext cx="32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Čestitam došli ste do šeste razine. Odaberite pravi put koji će vas oodvesti na izlaz!!!!!</a:t>
            </a:r>
            <a:endParaRPr lang="hr-HR" dirty="0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1097280" y="3517900"/>
            <a:ext cx="2217420" cy="130810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 rot="10800000">
            <a:off x="8229600" y="3532120"/>
            <a:ext cx="2616200" cy="14605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24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Sedma razina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46" y="2989543"/>
            <a:ext cx="4108450" cy="27339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CAA-3D18-4C7B-952F-BA4031E6F45D}" type="slidenum">
              <a:rPr lang="hr-HR" smtClean="0"/>
              <a:t>9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390900" y="195580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Došli ste u minotaur-grad. Odaberite pravi put i nećete stradati.</a:t>
            </a:r>
            <a:endParaRPr lang="hr-HR" dirty="0"/>
          </a:p>
        </p:txBody>
      </p:sp>
      <p:sp>
        <p:nvSpPr>
          <p:cNvPr id="7" name="Curved Down Arrow 6">
            <a:hlinkClick r:id="rId3" action="ppaction://hlinksldjump"/>
          </p:cNvPr>
          <p:cNvSpPr/>
          <p:nvPr/>
        </p:nvSpPr>
        <p:spPr>
          <a:xfrm>
            <a:off x="7842251" y="2639964"/>
            <a:ext cx="2552700" cy="1234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Curved Right Arrow 7">
            <a:hlinkClick r:id="rId4" action="ppaction://hlinksldjump"/>
          </p:cNvPr>
          <p:cNvSpPr/>
          <p:nvPr/>
        </p:nvSpPr>
        <p:spPr>
          <a:xfrm rot="4740343">
            <a:off x="1003299" y="2555539"/>
            <a:ext cx="1244600" cy="2049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330"/>
            <a:ext cx="3114674" cy="1301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62" y="4047130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269</Words>
  <Application>Microsoft Office PowerPoint</Application>
  <PresentationFormat>Widescreen</PresentationFormat>
  <Paragraphs>38</Paragraphs>
  <Slides>12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MINOTAUROV LABIRINT</vt:lpstr>
      <vt:lpstr>DOBRODOŠLI U IGRU!</vt:lpstr>
      <vt:lpstr>Prva razina</vt:lpstr>
      <vt:lpstr>Druga razina</vt:lpstr>
      <vt:lpstr>Treća razina</vt:lpstr>
      <vt:lpstr>Četvrta razina</vt:lpstr>
      <vt:lpstr>Peta razina</vt:lpstr>
      <vt:lpstr>Šesta razina</vt:lpstr>
      <vt:lpstr>Sedma razina</vt:lpstr>
      <vt:lpstr>Osma razina </vt:lpstr>
      <vt:lpstr>Bravoo uspjeli ste proći minotaurov labirint!</vt:lpstr>
      <vt:lpstr>NISTE ODABRALI STRJELICU!</vt:lpstr>
    </vt:vector>
  </TitlesOfParts>
  <Company>OŠ Josipa Kozarca Slatina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MINOTAUROV LABIRINT</dc:title>
  <dc:creator>I2_Ucenik4</dc:creator>
  <cp:lastModifiedBy>I2_Ucenik4</cp:lastModifiedBy>
  <cp:revision>8</cp:revision>
  <dcterms:created xsi:type="dcterms:W3CDTF">2015-03-17T11:29:45Z</dcterms:created>
  <dcterms:modified xsi:type="dcterms:W3CDTF">2015-03-17T12:34:06Z</dcterms:modified>
</cp:coreProperties>
</file>