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58" r:id="rId6"/>
    <p:sldId id="259" r:id="rId7"/>
    <p:sldId id="257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F87436-8CF4-474B-B8AF-85E3A0C0A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E21F720-840C-4A36-9874-B984867372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7813C96-538D-4E20-9263-0C944E9AB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AED1-5C72-4A94-9762-192954B2C49F}" type="datetimeFigureOut">
              <a:rPr lang="hr-HR" smtClean="0"/>
              <a:t>28.3.2022.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A991A71-74F7-4C1F-86BD-868A325F9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7FA0D99-1524-43E4-BDB0-A6B971C09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817E-9401-4676-AED6-3049492BAC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7499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7BFAF4-09D2-489B-A0CB-AD78BC28F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3FAC5825-E954-43B2-BC75-A7962F6D4F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8A42BD4-7CA0-496C-83F4-4A5FAE9B5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AED1-5C72-4A94-9762-192954B2C49F}" type="datetimeFigureOut">
              <a:rPr lang="hr-HR" smtClean="0"/>
              <a:t>28.3.2022.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05CAF63-2C6C-4C95-A4D4-50032F8E6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9DC52E0-9CCC-4032-9DE2-8F6E74F04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817E-9401-4676-AED6-3049492BAC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2733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BF88C586-CBFC-4A75-840A-83FCB03D91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84DD8D24-5798-4D2A-8910-4428942810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CB201F7-8E49-4239-AB5B-5A5C1B57F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AED1-5C72-4A94-9762-192954B2C49F}" type="datetimeFigureOut">
              <a:rPr lang="hr-HR" smtClean="0"/>
              <a:t>28.3.2022.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EC8A79C-5DA1-4A2A-8A2E-42FFD2E52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F896FE4-08FC-42B7-8FDF-4995161F2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817E-9401-4676-AED6-3049492BAC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702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386DAF5-1D6C-412B-A334-06297A643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A58360C-125D-42D0-879C-C1BFDEFBC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D304803-6121-4EE8-8184-AB3012DFF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AED1-5C72-4A94-9762-192954B2C49F}" type="datetimeFigureOut">
              <a:rPr lang="hr-HR" smtClean="0"/>
              <a:t>28.3.2022.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93FA746-0DD4-40E6-9659-197C472D0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7CF08C3-AB58-49CF-B39E-3DFDC923A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817E-9401-4676-AED6-3049492BAC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1437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A5846C5-D109-4535-A3F7-F97454126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A7BECBF-655F-4B51-AFCD-8AE30AF90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032D141-0706-430B-953A-7B1056BEA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AED1-5C72-4A94-9762-192954B2C49F}" type="datetimeFigureOut">
              <a:rPr lang="hr-HR" smtClean="0"/>
              <a:t>28.3.2022.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5FE246B-1F65-45D1-89F7-E0557D5C4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FBAC996-970B-43FF-9240-1E5D81EA4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817E-9401-4676-AED6-3049492BAC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9218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1A24A0F-05FE-4F71-80B0-C0D8130E9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1834A6F-6753-423B-A9B3-9B8B0A7C66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B0B0DA6-A5BE-4139-83C0-4ECC282DA6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75C4521-7EEE-4B5E-B5BE-946C5B557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AED1-5C72-4A94-9762-192954B2C49F}" type="datetimeFigureOut">
              <a:rPr lang="hr-HR" smtClean="0"/>
              <a:t>28.3.2022.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B81C2E5-87AE-4E57-BEFF-26D1B4AB4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65D015F-F851-4DF9-801B-FDD468A10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817E-9401-4676-AED6-3049492BAC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7634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DE659ED-A21E-4F23-9DFF-43F9FDE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DBC6BCE-D20E-47D9-AD0F-D7213D753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C9638BB-027B-4BD0-9629-41BF27981A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08C95B7D-8ECE-43BC-8184-FECF1C86D7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ABBCD736-BA60-47C4-8255-3BEFBB13B3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3C403217-D0EF-4AB5-97F4-FE258ABC9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AED1-5C72-4A94-9762-192954B2C49F}" type="datetimeFigureOut">
              <a:rPr lang="hr-HR" smtClean="0"/>
              <a:t>28.3.2022.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64FF502A-6130-42D5-B517-C73220F85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9A85BBA7-1D49-4027-9D7E-6D108A433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817E-9401-4676-AED6-3049492BAC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6226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83EC96-5C95-40AE-8173-E5FCB7277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103EE949-02EC-4054-B6A3-4E104F2A6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AED1-5C72-4A94-9762-192954B2C49F}" type="datetimeFigureOut">
              <a:rPr lang="hr-HR" smtClean="0"/>
              <a:t>28.3.2022.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C8134D82-50AD-4CC5-8B44-03721AB54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70AF5CD2-1817-4673-A9E3-A1B33AD14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817E-9401-4676-AED6-3049492BAC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6731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68CBA62C-F990-49ED-969C-0ECD7A3B8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AED1-5C72-4A94-9762-192954B2C49F}" type="datetimeFigureOut">
              <a:rPr lang="hr-HR" smtClean="0"/>
              <a:t>28.3.2022.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DCE46292-7E84-4717-A9E6-6D80BAC84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FD24B6BF-DE39-4618-A393-8144DD0C1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817E-9401-4676-AED6-3049492BAC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7545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7D3952-6D68-4400-B850-755538824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F160B24-C704-4729-A616-AF2A57896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58C167B-3ABB-4E1A-820C-3BAF4EEBE9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F8EDD98-2190-47C1-A514-19DD5347D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AED1-5C72-4A94-9762-192954B2C49F}" type="datetimeFigureOut">
              <a:rPr lang="hr-HR" smtClean="0"/>
              <a:t>28.3.2022.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5EE5474-9546-405C-B491-FEFDE2479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80EFC1B-B5D6-4BFA-B7C7-A9ECC0E6D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817E-9401-4676-AED6-3049492BAC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205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587504-D339-4E56-94D0-1D3247845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2F02CDF5-66D2-42FE-90EF-EA1CE0DF87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C65D543-E45E-4452-AFDC-76A67D9A9A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FADCAB0-0EB1-4B84-8DAC-9EC4B3247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AED1-5C72-4A94-9762-192954B2C49F}" type="datetimeFigureOut">
              <a:rPr lang="hr-HR" smtClean="0"/>
              <a:t>28.3.2022.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5E3CBEC-529A-4A82-B5F0-55D172030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7EBDC65-EE93-415B-A45F-9117358C1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817E-9401-4676-AED6-3049492BAC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3578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D22C92E9-F4D9-49AB-9762-EF820A650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B2642DA-9C31-48EE-A50F-E106E72EB2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9042E38-72D5-4C5C-B48D-47B4BCD5B4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1AED1-5C72-4A94-9762-192954B2C49F}" type="datetimeFigureOut">
              <a:rPr lang="hr-HR" smtClean="0"/>
              <a:t>28.3.2022.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35B608A-9478-441C-85A9-7FA9CFFB0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F24323C-4780-4D41-BDC8-8EE2D81431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B817E-9401-4676-AED6-3049492BAC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2866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5E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475E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slov 1">
            <a:extLst>
              <a:ext uri="{FF2B5EF4-FFF2-40B4-BE49-F238E27FC236}">
                <a16:creationId xmlns:a16="http://schemas.microsoft.com/office/drawing/2014/main" id="{8F508D62-73B8-41F1-8730-F0F089323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4277356"/>
            <a:ext cx="9966960" cy="1560320"/>
          </a:xfrm>
        </p:spPr>
        <p:txBody>
          <a:bodyPr>
            <a:normAutofit/>
          </a:bodyPr>
          <a:lstStyle/>
          <a:p>
            <a:r>
              <a:rPr lang="hr-HR" sz="5800">
                <a:solidFill>
                  <a:srgbClr val="475E2B"/>
                </a:solidFill>
              </a:rPr>
              <a:t>Dan škole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5BE9968-5C55-4354-93EF-9D41A51A5F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5799489"/>
            <a:ext cx="8767860" cy="440822"/>
          </a:xfrm>
        </p:spPr>
        <p:txBody>
          <a:bodyPr>
            <a:normAutofit/>
          </a:bodyPr>
          <a:lstStyle/>
          <a:p>
            <a:r>
              <a:rPr lang="hr-HR" sz="2000">
                <a:solidFill>
                  <a:srgbClr val="475E2B"/>
                </a:solidFill>
              </a:rPr>
              <a:t>Osnovna škola Josipa Kozarca, Slatina</a:t>
            </a:r>
          </a:p>
        </p:txBody>
      </p:sp>
      <p:pic>
        <p:nvPicPr>
          <p:cNvPr id="5" name="Slika 4" descr="Slika na kojoj se prikazuje tekst&#10;&#10;Opis je automatski generiran">
            <a:extLst>
              <a:ext uri="{FF2B5EF4-FFF2-40B4-BE49-F238E27FC236}">
                <a16:creationId xmlns:a16="http://schemas.microsoft.com/office/drawing/2014/main" id="{7DDAA40A-5805-4236-8992-598E47362D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" b="-1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50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2755F2-6ABB-4163-A2FF-6BF30DCB1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55"/>
            <a:ext cx="10515600" cy="1325563"/>
          </a:xfrm>
        </p:spPr>
        <p:txBody>
          <a:bodyPr>
            <a:normAutofit/>
          </a:bodyPr>
          <a:lstStyle/>
          <a:p>
            <a:r>
              <a:rPr lang="hr-HR" sz="2400" dirty="0"/>
              <a:t>Učenici 4. a i c razreda, na dodatnoj su nastavi s učiteljicom Larom Fučkar, pisali sastavak o svojoj školi. </a:t>
            </a:r>
          </a:p>
        </p:txBody>
      </p:sp>
      <p:pic>
        <p:nvPicPr>
          <p:cNvPr id="6" name="Rezervirano mjesto sadržaja 5" descr="Slika na kojoj se prikazuje tekst&#10;&#10;Opis je automatski generiran">
            <a:extLst>
              <a:ext uri="{FF2B5EF4-FFF2-40B4-BE49-F238E27FC236}">
                <a16:creationId xmlns:a16="http://schemas.microsoft.com/office/drawing/2014/main" id="{A8D1637F-3124-427B-8D5C-DE4F055DC04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15752" y="1167904"/>
            <a:ext cx="3946327" cy="5261770"/>
          </a:xfrm>
        </p:spPr>
      </p:pic>
      <p:pic>
        <p:nvPicPr>
          <p:cNvPr id="8" name="Rezervirano mjesto sadržaja 7" descr="Slika na kojoj se prikazuje tekst&#10;&#10;Opis je automatski generiran">
            <a:extLst>
              <a:ext uri="{FF2B5EF4-FFF2-40B4-BE49-F238E27FC236}">
                <a16:creationId xmlns:a16="http://schemas.microsoft.com/office/drawing/2014/main" id="{FFB1C6D8-2605-49D4-9A25-B064F60DE7C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15130" y="1167897"/>
            <a:ext cx="3946330" cy="5261774"/>
          </a:xfrm>
        </p:spPr>
      </p:pic>
    </p:spTree>
    <p:extLst>
      <p:ext uri="{BB962C8B-B14F-4D97-AF65-F5344CB8AC3E}">
        <p14:creationId xmlns:p14="http://schemas.microsoft.com/office/powerpoint/2010/main" val="4081076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44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1C3747A-F196-4056-A9D6-855BA85B7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Također, učenici 4. razreda, izradili su i čestitke za Dan škole. </a:t>
            </a:r>
          </a:p>
        </p:txBody>
      </p:sp>
      <p:sp>
        <p:nvSpPr>
          <p:cNvPr id="18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zervirano mjesto sadržaja 5" descr="Slika na kojoj se prikazuje tekst&#10;&#10;Opis je automatski generiran">
            <a:extLst>
              <a:ext uri="{FF2B5EF4-FFF2-40B4-BE49-F238E27FC236}">
                <a16:creationId xmlns:a16="http://schemas.microsoft.com/office/drawing/2014/main" id="{7FD82BC3-CBC0-4C55-9072-294593AC554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" r="10358"/>
          <a:stretch/>
        </p:blipFill>
        <p:spPr>
          <a:xfrm rot="16200000">
            <a:off x="2153696" y="-234907"/>
            <a:ext cx="4808332" cy="716322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59755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zervirano mjesto sadržaja 5" descr="Slika na kojoj se prikazuje tekst, ploča za pisanje&#10;&#10;Opis je automatski generiran">
            <a:extLst>
              <a:ext uri="{FF2B5EF4-FFF2-40B4-BE49-F238E27FC236}">
                <a16:creationId xmlns:a16="http://schemas.microsoft.com/office/drawing/2014/main" id="{552AADDB-F2D6-4BAB-9609-5E9E1349B8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3" y="1844675"/>
            <a:ext cx="3321050" cy="4449763"/>
          </a:xfrm>
          <a:prstGeom prst="rect">
            <a:avLst/>
          </a:prstGeom>
        </p:spPr>
      </p:pic>
      <p:pic>
        <p:nvPicPr>
          <p:cNvPr id="10" name="Slika 9" descr="Slika na kojoj se prikazuje tekst&#10;&#10;Opis je automatski generiran">
            <a:extLst>
              <a:ext uri="{FF2B5EF4-FFF2-40B4-BE49-F238E27FC236}">
                <a16:creationId xmlns:a16="http://schemas.microsoft.com/office/drawing/2014/main" id="{66EA73F9-8411-449F-9670-A6B74C0181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625" y="1844675"/>
            <a:ext cx="3206750" cy="4449763"/>
          </a:xfrm>
          <a:prstGeom prst="rect">
            <a:avLst/>
          </a:prstGeom>
        </p:spPr>
      </p:pic>
      <p:pic>
        <p:nvPicPr>
          <p:cNvPr id="8" name="Rezervirano mjesto sadržaja 7" descr="Slika na kojoj se prikazuje tekst, ploča za pisanje&#10;&#10;Opis je automatski generiran">
            <a:extLst>
              <a:ext uri="{FF2B5EF4-FFF2-40B4-BE49-F238E27FC236}">
                <a16:creationId xmlns:a16="http://schemas.microsoft.com/office/drawing/2014/main" id="{3D40B840-174F-4042-908C-659871964D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38" y="1844675"/>
            <a:ext cx="3321050" cy="4449763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95479E32-19D8-4328-BACA-3641B2EC7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Dan očeva obilježili su i učenici 4. a i c razreda, s učiteljicom Larom Fučkar,  izrađujući čestitke i diplome za svoje očeve. </a:t>
            </a:r>
          </a:p>
        </p:txBody>
      </p:sp>
    </p:spTree>
    <p:extLst>
      <p:ext uri="{BB962C8B-B14F-4D97-AF65-F5344CB8AC3E}">
        <p14:creationId xmlns:p14="http://schemas.microsoft.com/office/powerpoint/2010/main" val="937782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 descr="Slika na kojoj se prikazuje tekst, ploča za pisanje&#10;&#10;Opis je automatski generiran">
            <a:extLst>
              <a:ext uri="{FF2B5EF4-FFF2-40B4-BE49-F238E27FC236}">
                <a16:creationId xmlns:a16="http://schemas.microsoft.com/office/drawing/2014/main" id="{5D0D0902-54F2-49AF-BFF3-2B99EFB0A67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88" y="1355725"/>
            <a:ext cx="3263503" cy="435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Rezervirano mjesto sadržaja 7" descr="Slika na kojoj se prikazuje tekst&#10;&#10;Opis je automatski generiran">
            <a:extLst>
              <a:ext uri="{FF2B5EF4-FFF2-40B4-BE49-F238E27FC236}">
                <a16:creationId xmlns:a16="http://schemas.microsoft.com/office/drawing/2014/main" id="{EF7BCE14-1177-4EC0-9343-1A9A67CA66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2"/>
          <a:stretch/>
        </p:blipFill>
        <p:spPr>
          <a:xfrm>
            <a:off x="4044586" y="1355725"/>
            <a:ext cx="3425991" cy="435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Slika 9" descr="Slika na kojoj se prikazuje tekst, posjetnica&#10;&#10;Opis je automatski generiran">
            <a:extLst>
              <a:ext uri="{FF2B5EF4-FFF2-40B4-BE49-F238E27FC236}">
                <a16:creationId xmlns:a16="http://schemas.microsoft.com/office/drawing/2014/main" id="{1D514C7F-6F2F-4E02-956A-1E3B603C2C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0" b="2196"/>
          <a:stretch/>
        </p:blipFill>
        <p:spPr>
          <a:xfrm rot="16200000">
            <a:off x="8002918" y="-49946"/>
            <a:ext cx="3276856" cy="41069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Slika 11" descr="Slika na kojoj se prikazuje tekst, ploča za pisanje&#10;&#10;Opis je automatski generiran">
            <a:extLst>
              <a:ext uri="{FF2B5EF4-FFF2-40B4-BE49-F238E27FC236}">
                <a16:creationId xmlns:a16="http://schemas.microsoft.com/office/drawing/2014/main" id="{8E1E6DED-F90B-4E03-A609-A7C04F9D182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2" r="13718"/>
          <a:stretch/>
        </p:blipFill>
        <p:spPr>
          <a:xfrm rot="16200000">
            <a:off x="8231604" y="3029637"/>
            <a:ext cx="2815828" cy="41106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6760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zervirano mjesto sadržaja 11"/>
          <p:cNvSpPr>
            <a:spLocks noGrp="1"/>
          </p:cNvSpPr>
          <p:nvPr>
            <p:ph idx="1"/>
          </p:nvPr>
        </p:nvSpPr>
        <p:spPr>
          <a:xfrm>
            <a:off x="571462" y="1047733"/>
            <a:ext cx="3333773" cy="45259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None/>
            </a:pPr>
            <a:r>
              <a:rPr lang="hr-HR" sz="2400" dirty="0">
                <a:latin typeface="Corbel" pitchFamily="34" charset="0"/>
              </a:rPr>
              <a:t>U sklopu obilježavanja</a:t>
            </a:r>
            <a:br>
              <a:rPr lang="hr-HR" sz="2400" dirty="0">
                <a:latin typeface="Corbel" pitchFamily="34" charset="0"/>
              </a:rPr>
            </a:br>
            <a:r>
              <a:rPr lang="hr-HR" sz="2400" dirty="0">
                <a:latin typeface="Corbel" pitchFamily="34" charset="0"/>
              </a:rPr>
              <a:t>Dana škole, a povodom Dana očeva, učiteljica Iva </a:t>
            </a:r>
            <a:r>
              <a:rPr lang="hr-HR" sz="2400" dirty="0" err="1">
                <a:latin typeface="Corbel" pitchFamily="34" charset="0"/>
              </a:rPr>
              <a:t>Gumbarević</a:t>
            </a:r>
            <a:r>
              <a:rPr lang="hr-HR" sz="2400" dirty="0">
                <a:latin typeface="Corbel" pitchFamily="34" charset="0"/>
              </a:rPr>
              <a:t> s učenicima je 14. i 15. ožujka provela aktivnost u kojoj su učenici pokazali svoju kreativnost i spretnost u izradi čestitki za očeve. </a:t>
            </a:r>
          </a:p>
          <a:p>
            <a:pPr>
              <a:buNone/>
            </a:pPr>
            <a:endParaRPr lang="hr-HR" sz="2400" dirty="0">
              <a:latin typeface="Corbel" pitchFamily="34" charset="0"/>
            </a:endParaRPr>
          </a:p>
        </p:txBody>
      </p:sp>
      <p:pic>
        <p:nvPicPr>
          <p:cNvPr id="16" name="Slika 15" descr="Dan škole 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813174">
            <a:off x="9033745" y="539325"/>
            <a:ext cx="2571768" cy="34290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8" name="Slika 17" descr="Dan škole 8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439907">
            <a:off x="4452380" y="572076"/>
            <a:ext cx="4191029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" name="Slika 16" descr="Dan škole 7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60697">
            <a:off x="7340887" y="3027986"/>
            <a:ext cx="2476517" cy="33020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9" name="TekstniOkvir 18"/>
          <p:cNvSpPr txBox="1"/>
          <p:nvPr/>
        </p:nvSpPr>
        <p:spPr>
          <a:xfrm rot="21172016">
            <a:off x="5063065" y="3969456"/>
            <a:ext cx="20955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>
                <a:latin typeface="Corbel" pitchFamily="34" charset="0"/>
              </a:rPr>
              <a:t>Učenici 1. razreda</a:t>
            </a:r>
            <a:endParaRPr lang="en-GB" sz="1400" dirty="0">
              <a:latin typeface="Corbe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Dan škole 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11097">
            <a:off x="4208970" y="3869976"/>
            <a:ext cx="3555993" cy="26669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Slika 4" descr="Dan škole 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211" y="380979"/>
            <a:ext cx="4476781" cy="33575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Slika 5" descr="Dan škole 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68511">
            <a:off x="8337615" y="479895"/>
            <a:ext cx="3443255" cy="45910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kstniOkvir 6"/>
          <p:cNvSpPr txBox="1"/>
          <p:nvPr/>
        </p:nvSpPr>
        <p:spPr>
          <a:xfrm>
            <a:off x="5429245" y="3333750"/>
            <a:ext cx="20955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>
                <a:latin typeface="Corbel" pitchFamily="34" charset="0"/>
              </a:rPr>
              <a:t>Učenici 2. razreda</a:t>
            </a:r>
            <a:endParaRPr lang="en-GB" sz="1400" dirty="0">
              <a:latin typeface="Corbe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1"/>
          <p:cNvSpPr txBox="1">
            <a:spLocks/>
          </p:cNvSpPr>
          <p:nvPr/>
        </p:nvSpPr>
        <p:spPr>
          <a:xfrm>
            <a:off x="190459" y="1145218"/>
            <a:ext cx="2952771" cy="342678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57189" indent="-457189">
              <a:spcBef>
                <a:spcPct val="20000"/>
              </a:spcBef>
            </a:pPr>
            <a:r>
              <a:rPr lang="hr-HR" sz="2400" dirty="0">
                <a:latin typeface="Corbel" pitchFamily="34" charset="0"/>
              </a:rPr>
              <a:t>Učenici 6. a razreda, 16. i 17. ožujka, u sklopu obilježavanja Dana škole, obilježili su prigodnim aktivnostima Dan sv. Patrika (</a:t>
            </a:r>
            <a:r>
              <a:rPr lang="hr-HR" sz="2400" dirty="0" err="1"/>
              <a:t>Saint</a:t>
            </a:r>
            <a:r>
              <a:rPr lang="hr-HR" sz="2400" dirty="0"/>
              <a:t> </a:t>
            </a:r>
            <a:r>
              <a:rPr lang="hr-HR" sz="2400" dirty="0" err="1"/>
              <a:t>Patrick</a:t>
            </a:r>
            <a:r>
              <a:rPr lang="hr-HR" sz="2400" dirty="0"/>
              <a:t>'s </a:t>
            </a:r>
            <a:r>
              <a:rPr lang="hr-HR" sz="2400" dirty="0" err="1"/>
              <a:t>Day</a:t>
            </a:r>
            <a:r>
              <a:rPr lang="hr-HR" sz="2400" dirty="0"/>
              <a:t>). </a:t>
            </a:r>
            <a:endParaRPr lang="hr-HR" sz="2400" dirty="0">
              <a:latin typeface="Corbel" pitchFamily="34" charset="0"/>
            </a:endParaRPr>
          </a:p>
        </p:txBody>
      </p:sp>
      <p:pic>
        <p:nvPicPr>
          <p:cNvPr id="3" name="Slika 2" descr="Dan škole 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85735">
            <a:off x="8716190" y="426620"/>
            <a:ext cx="3143255" cy="41910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Slika 3" descr="Dan škole 10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81" y="476229"/>
            <a:ext cx="4953035" cy="37147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Slika 4" descr="Dan škole 1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59176" y="3780772"/>
            <a:ext cx="3238521" cy="24288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6631B1E-B1C1-40A6-ACD3-5D1CE759F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Učenici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6.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7.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razreda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hr-HR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također su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obilježili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St. Patrick’s Day</a:t>
            </a:r>
            <a:r>
              <a:rPr lang="hr-HR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s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nastavnicom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Barbarom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Tovarović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Učenici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izrađivali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irske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vilenjake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(leprechauns)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koristeći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različite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materijale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 </a:t>
            </a:r>
          </a:p>
        </p:txBody>
      </p:sp>
      <p:pic>
        <p:nvPicPr>
          <p:cNvPr id="14" name="Rezervirano mjesto sadržaja 13" descr="Slika na kojoj se prikazuje osoba, narančasto&#10;&#10;Opis je automatski generiran">
            <a:extLst>
              <a:ext uri="{FF2B5EF4-FFF2-40B4-BE49-F238E27FC236}">
                <a16:creationId xmlns:a16="http://schemas.microsoft.com/office/drawing/2014/main" id="{1598DDDA-5B6D-4CA2-A8DA-2CA5082F413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5" r="10103" b="-2"/>
          <a:stretch/>
        </p:blipFill>
        <p:spPr>
          <a:xfrm>
            <a:off x="321628" y="320511"/>
            <a:ext cx="3794760" cy="3930978"/>
          </a:xfrm>
          <a:prstGeom prst="rect">
            <a:avLst/>
          </a:prstGeom>
        </p:spPr>
      </p:pic>
      <p:pic>
        <p:nvPicPr>
          <p:cNvPr id="16" name="Rezervirano mjesto sadržaja 15" descr="Slika na kojoj se prikazuje tekst&#10;&#10;Opis je automatski generiran">
            <a:extLst>
              <a:ext uri="{FF2B5EF4-FFF2-40B4-BE49-F238E27FC236}">
                <a16:creationId xmlns:a16="http://schemas.microsoft.com/office/drawing/2014/main" id="{46B44A3C-F0F3-43E3-8B23-39820A1907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8" r="20249" b="-2"/>
          <a:stretch/>
        </p:blipFill>
        <p:spPr>
          <a:xfrm>
            <a:off x="4198385" y="320511"/>
            <a:ext cx="3794760" cy="3930978"/>
          </a:xfrm>
          <a:prstGeom prst="rect">
            <a:avLst/>
          </a:prstGeom>
        </p:spPr>
      </p:pic>
      <p:pic>
        <p:nvPicPr>
          <p:cNvPr id="20" name="Slika 19" descr="Slika na kojoj se prikazuje osoba, stol, na zatvorenom, sjedenje&#10;&#10;Opis je automatski generiran">
            <a:extLst>
              <a:ext uri="{FF2B5EF4-FFF2-40B4-BE49-F238E27FC236}">
                <a16:creationId xmlns:a16="http://schemas.microsoft.com/office/drawing/2014/main" id="{8F55B037-E618-4366-A50C-83A64886C4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2" r="21235" b="-2"/>
          <a:stretch/>
        </p:blipFill>
        <p:spPr>
          <a:xfrm>
            <a:off x="8075142" y="320511"/>
            <a:ext cx="3794760" cy="3930978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0188E89-AF78-40F6-B787-E9BD9C625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D243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309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 descr="Slika na kojoj se prikazuje tekst, osoba, na zatvorenom, zatrpano&#10;&#10;Opis je automatski generiran">
            <a:extLst>
              <a:ext uri="{FF2B5EF4-FFF2-40B4-BE49-F238E27FC236}">
                <a16:creationId xmlns:a16="http://schemas.microsoft.com/office/drawing/2014/main" id="{2E9848D9-D3A8-49EA-A35C-F2C6B2A2120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1370821"/>
            <a:ext cx="5181600" cy="3886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Rezervirano mjesto sadržaja 7" descr="Slika na kojoj se prikazuje tekst, pod, na zatvorenom, stol&#10;&#10;Opis je automatski generiran">
            <a:extLst>
              <a:ext uri="{FF2B5EF4-FFF2-40B4-BE49-F238E27FC236}">
                <a16:creationId xmlns:a16="http://schemas.microsoft.com/office/drawing/2014/main" id="{524DE996-953C-439F-89EA-1E6A0396D1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4" y="1370821"/>
            <a:ext cx="5181600" cy="3886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23824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44E2E07E-A446-4E43-BC9B-F98DF8B0FA8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1571" y="1801204"/>
            <a:ext cx="4581155" cy="4581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Rezervirano mjesto sadržaja 8" descr="Slika na kojoj se prikazuje osoba, poziranje, zid, grupa&#10;&#10;Opis je automatski generiran">
            <a:extLst>
              <a:ext uri="{FF2B5EF4-FFF2-40B4-BE49-F238E27FC236}">
                <a16:creationId xmlns:a16="http://schemas.microsoft.com/office/drawing/2014/main" id="{28084C63-C688-41D5-91DD-D9ADED9B1C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052" y="1857398"/>
            <a:ext cx="4468767" cy="4468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Naslov 11">
            <a:extLst>
              <a:ext uri="{FF2B5EF4-FFF2-40B4-BE49-F238E27FC236}">
                <a16:creationId xmlns:a16="http://schemas.microsoft.com/office/drawing/2014/main" id="{91DF7C38-D311-4888-A786-060FCCDF7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44" y="640332"/>
            <a:ext cx="10515600" cy="1325563"/>
          </a:xfrm>
        </p:spPr>
        <p:txBody>
          <a:bodyPr>
            <a:noAutofit/>
          </a:bodyPr>
          <a:lstStyle/>
          <a:p>
            <a:r>
              <a:rPr lang="hr-HR" sz="2400" dirty="0"/>
              <a:t>Učenici 4. a, b, i c razreda, obilježili su 17. ožujka s učiteljicom Marinom </a:t>
            </a:r>
            <a:r>
              <a:rPr lang="hr-HR" sz="2400" dirty="0" err="1"/>
              <a:t>Telišman</a:t>
            </a:r>
            <a:r>
              <a:rPr lang="hr-HR" sz="2400" dirty="0"/>
              <a:t>, Dan očeva. Učenici su izradili čestitke svojim očevima na njemačkom jeziku.</a:t>
            </a:r>
          </a:p>
        </p:txBody>
      </p:sp>
    </p:spTree>
    <p:extLst>
      <p:ext uri="{BB962C8B-B14F-4D97-AF65-F5344CB8AC3E}">
        <p14:creationId xmlns:p14="http://schemas.microsoft.com/office/powerpoint/2010/main" val="95370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8BC3F6-380B-4CF6-BE28-2F8D9B5C2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Dan škole obilježili su učenici 3. razreda na Izvannastavnoj aktivnosti, s učiteljicom Larom Fučkar. Učenici su razgovarali o školi (što vole, što bi promijenili, u kakvu školu žele ići..), a zatim su ideje prenijeli na papir. </a:t>
            </a:r>
          </a:p>
        </p:txBody>
      </p:sp>
      <p:pic>
        <p:nvPicPr>
          <p:cNvPr id="6" name="Rezervirano mjesto sadržaja 5" descr="Slika na kojoj se prikazuje tekst&#10;&#10;Opis je automatski generiran">
            <a:extLst>
              <a:ext uri="{FF2B5EF4-FFF2-40B4-BE49-F238E27FC236}">
                <a16:creationId xmlns:a16="http://schemas.microsoft.com/office/drawing/2014/main" id="{583A466E-7FC5-4173-8FE0-DF28DC69C86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03" y="1690688"/>
            <a:ext cx="3263503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Rezervirano mjesto sadržaja 7" descr="Slika na kojoj se prikazuje tekst&#10;&#10;Opis je automatski generiran">
            <a:extLst>
              <a:ext uri="{FF2B5EF4-FFF2-40B4-BE49-F238E27FC236}">
                <a16:creationId xmlns:a16="http://schemas.microsoft.com/office/drawing/2014/main" id="{8B99ED77-0707-49AA-A8DF-CF4D40F2B27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399" y="1690688"/>
            <a:ext cx="3263503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Slika 11" descr="Slika na kojoj se prikazuje tekst, omotnica, posjetnica&#10;&#10;Opis je automatski generiran">
            <a:extLst>
              <a:ext uri="{FF2B5EF4-FFF2-40B4-BE49-F238E27FC236}">
                <a16:creationId xmlns:a16="http://schemas.microsoft.com/office/drawing/2014/main" id="{8708E3BF-55A9-4561-91C5-BDFB1A00BF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996" y="1690688"/>
            <a:ext cx="3405804" cy="4541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84266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 descr="Slika na kojoj se prikazuje osoba, stajanje, mlado&#10;&#10;Opis je automatski generiran">
            <a:extLst>
              <a:ext uri="{FF2B5EF4-FFF2-40B4-BE49-F238E27FC236}">
                <a16:creationId xmlns:a16="http://schemas.microsoft.com/office/drawing/2014/main" id="{D9B394B2-742E-42E0-898A-A5FB433F561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369" y="1030642"/>
            <a:ext cx="3638284" cy="48510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Rezervirano mjesto sadržaja 7" descr="Slika na kojoj se prikazuje osoba&#10;&#10;Opis je automatski generiran">
            <a:extLst>
              <a:ext uri="{FF2B5EF4-FFF2-40B4-BE49-F238E27FC236}">
                <a16:creationId xmlns:a16="http://schemas.microsoft.com/office/drawing/2014/main" id="{DA05CB6F-2979-47D8-B578-AFC6F3693CE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348" y="1003477"/>
            <a:ext cx="3638284" cy="48510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77806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264</Words>
  <Application>Microsoft Office PowerPoint</Application>
  <PresentationFormat>Široki zaslon</PresentationFormat>
  <Paragraphs>12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Corbel</vt:lpstr>
      <vt:lpstr>Tema sustava Office</vt:lpstr>
      <vt:lpstr>Dan škole</vt:lpstr>
      <vt:lpstr>PowerPoint prezentacija</vt:lpstr>
      <vt:lpstr>PowerPoint prezentacija</vt:lpstr>
      <vt:lpstr>PowerPoint prezentacija</vt:lpstr>
      <vt:lpstr>Učenici 6. i 7. razreda, također su obilježili St. Patrick’s Day, s nastavnicom Barbarom Tovarović. Učenici su izrađivali irske vilenjake (leprechauns) koristeći različite materijale. </vt:lpstr>
      <vt:lpstr>PowerPoint prezentacija</vt:lpstr>
      <vt:lpstr>Učenici 4. a, b, i c razreda, obilježili su 17. ožujka s učiteljicom Marinom Telišman, Dan očeva. Učenici su izradili čestitke svojim očevima na njemačkom jeziku.</vt:lpstr>
      <vt:lpstr>Dan škole obilježili su učenici 3. razreda na Izvannastavnoj aktivnosti, s učiteljicom Larom Fučkar. Učenici su razgovarali o školi (što vole, što bi promijenili, u kakvu školu žele ići..), a zatim su ideje prenijeli na papir. </vt:lpstr>
      <vt:lpstr>PowerPoint prezentacija</vt:lpstr>
      <vt:lpstr>Učenici 4. a i c razreda, na dodatnoj su nastavi s učiteljicom Larom Fučkar, pisali sastavak o svojoj školi. </vt:lpstr>
      <vt:lpstr>Također, učenici 4. razreda, izradili su i čestitke za Dan škole. </vt:lpstr>
      <vt:lpstr>Dan očeva obilježili su i učenici 4. a i c razreda, s učiteljicom Larom Fučkar,  izrađujući čestitke i diplome za svoje očeve. 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 škole</dc:title>
  <dc:creator>Lara Fučkar</dc:creator>
  <cp:lastModifiedBy>Lara Fučkar</cp:lastModifiedBy>
  <cp:revision>3</cp:revision>
  <dcterms:created xsi:type="dcterms:W3CDTF">2022-03-25T09:41:07Z</dcterms:created>
  <dcterms:modified xsi:type="dcterms:W3CDTF">2022-03-28T15:27:19Z</dcterms:modified>
</cp:coreProperties>
</file>