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9" r:id="rId3"/>
    <p:sldId id="262" r:id="rId4"/>
    <p:sldId id="261" r:id="rId5"/>
    <p:sldId id="256" r:id="rId6"/>
    <p:sldId id="264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F915B6-9E3B-408E-B303-943F24E86884}" v="54" dt="2021-03-16T15:40:00.4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jiljana" userId="babed9e8-3e3a-4dfe-b969-eebf44d50962" providerId="ADAL" clId="{50F915B6-9E3B-408E-B303-943F24E86884}"/>
    <pc:docChg chg="undo redo custSel mod addSld delSld modSld sldOrd">
      <pc:chgData name="Ljiljana" userId="babed9e8-3e3a-4dfe-b969-eebf44d50962" providerId="ADAL" clId="{50F915B6-9E3B-408E-B303-943F24E86884}" dt="2021-03-16T15:40:20.156" v="554"/>
      <pc:docMkLst>
        <pc:docMk/>
      </pc:docMkLst>
      <pc:sldChg chg="addSp delSp modSp add del mod setBg">
        <pc:chgData name="Ljiljana" userId="babed9e8-3e3a-4dfe-b969-eebf44d50962" providerId="ADAL" clId="{50F915B6-9E3B-408E-B303-943F24E86884}" dt="2021-03-15T17:51:23.685" v="423" actId="255"/>
        <pc:sldMkLst>
          <pc:docMk/>
          <pc:sldMk cId="109857222" sldId="256"/>
        </pc:sldMkLst>
        <pc:spChg chg="add del mod">
          <ac:chgData name="Ljiljana" userId="babed9e8-3e3a-4dfe-b969-eebf44d50962" providerId="ADAL" clId="{50F915B6-9E3B-408E-B303-943F24E86884}" dt="2021-03-15T17:50:17.531" v="413" actId="478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Ljiljana" userId="babed9e8-3e3a-4dfe-b969-eebf44d50962" providerId="ADAL" clId="{50F915B6-9E3B-408E-B303-943F24E86884}" dt="2021-03-15T17:51:23.685" v="423" actId="255"/>
          <ac:spMkLst>
            <pc:docMk/>
            <pc:sldMk cId="109857222" sldId="256"/>
            <ac:spMk id="4" creationId="{7BCAAE6A-D7FA-46E6-8617-AF4CA21E87D7}"/>
          </ac:spMkLst>
        </pc:spChg>
        <pc:spChg chg="add del">
          <ac:chgData name="Ljiljana" userId="babed9e8-3e3a-4dfe-b969-eebf44d50962" providerId="ADAL" clId="{50F915B6-9E3B-408E-B303-943F24E86884}" dt="2021-03-15T17:50:11.467" v="412" actId="26606"/>
          <ac:spMkLst>
            <pc:docMk/>
            <pc:sldMk cId="109857222" sldId="256"/>
            <ac:spMk id="10" creationId="{B1595A09-E336-4D1B-9B3A-06A2287A54E2}"/>
          </ac:spMkLst>
        </pc:spChg>
        <pc:spChg chg="add del">
          <ac:chgData name="Ljiljana" userId="babed9e8-3e3a-4dfe-b969-eebf44d50962" providerId="ADAL" clId="{50F915B6-9E3B-408E-B303-943F24E86884}" dt="2021-03-15T17:50:11.467" v="412" actId="26606"/>
          <ac:spMkLst>
            <pc:docMk/>
            <pc:sldMk cId="109857222" sldId="256"/>
            <ac:spMk id="12" creationId="{3540989C-C7B8-473B-BF87-6F2DA6A90006}"/>
          </ac:spMkLst>
        </pc:spChg>
        <pc:spChg chg="add">
          <ac:chgData name="Ljiljana" userId="babed9e8-3e3a-4dfe-b969-eebf44d50962" providerId="ADAL" clId="{50F915B6-9E3B-408E-B303-943F24E86884}" dt="2021-03-15T17:50:11.467" v="412" actId="26606"/>
          <ac:spMkLst>
            <pc:docMk/>
            <pc:sldMk cId="109857222" sldId="256"/>
            <ac:spMk id="17" creationId="{6EFFF4A2-EB01-4738-9824-8D9A72A51BB9}"/>
          </ac:spMkLst>
        </pc:spChg>
        <pc:grpChg chg="add">
          <ac:chgData name="Ljiljana" userId="babed9e8-3e3a-4dfe-b969-eebf44d50962" providerId="ADAL" clId="{50F915B6-9E3B-408E-B303-943F24E86884}" dt="2021-03-15T17:50:11.467" v="412" actId="26606"/>
          <ac:grpSpMkLst>
            <pc:docMk/>
            <pc:sldMk cId="109857222" sldId="256"/>
            <ac:grpSpMk id="19" creationId="{D4469D90-62FA-49B2-981E-5305361D5A58}"/>
          </ac:grpSpMkLst>
        </pc:grpChg>
        <pc:picChg chg="mod">
          <ac:chgData name="Ljiljana" userId="babed9e8-3e3a-4dfe-b969-eebf44d50962" providerId="ADAL" clId="{50F915B6-9E3B-408E-B303-943F24E86884}" dt="2021-03-15T17:50:11.467" v="412" actId="26606"/>
          <ac:picMkLst>
            <pc:docMk/>
            <pc:sldMk cId="109857222" sldId="256"/>
            <ac:picMk id="5" creationId="{57532503-D711-4518-8FC7-F0088664CCCE}"/>
          </ac:picMkLst>
        </pc:picChg>
      </pc:sldChg>
      <pc:sldChg chg="addSp delSp modSp del mod ord modClrScheme setClrOvrMap delDesignElem chgLayout">
        <pc:chgData name="Ljiljana" userId="babed9e8-3e3a-4dfe-b969-eebf44d50962" providerId="ADAL" clId="{50F915B6-9E3B-408E-B303-943F24E86884}" dt="2021-03-15T16:54:00.056" v="281" actId="47"/>
        <pc:sldMkLst>
          <pc:docMk/>
          <pc:sldMk cId="2288939246" sldId="258"/>
        </pc:sldMkLst>
        <pc:spChg chg="mod ord">
          <ac:chgData name="Ljiljana" userId="babed9e8-3e3a-4dfe-b969-eebf44d50962" providerId="ADAL" clId="{50F915B6-9E3B-408E-B303-943F24E86884}" dt="2021-03-15T16:39:47.075" v="102" actId="26606"/>
          <ac:spMkLst>
            <pc:docMk/>
            <pc:sldMk cId="2288939246" sldId="258"/>
            <ac:spMk id="2" creationId="{0A091C18-DBB0-4948-A0C3-691638F188F0}"/>
          </ac:spMkLst>
        </pc:spChg>
        <pc:spChg chg="add del mod ord">
          <ac:chgData name="Ljiljana" userId="babed9e8-3e3a-4dfe-b969-eebf44d50962" providerId="ADAL" clId="{50F915B6-9E3B-408E-B303-943F24E86884}" dt="2021-03-15T16:39:52.593" v="104" actId="26606"/>
          <ac:spMkLst>
            <pc:docMk/>
            <pc:sldMk cId="2288939246" sldId="258"/>
            <ac:spMk id="3" creationId="{BA80F376-EC20-4487-882E-A663EC14B6F9}"/>
          </ac:spMkLst>
        </pc:spChg>
        <pc:spChg chg="add del mod ord">
          <ac:chgData name="Ljiljana" userId="babed9e8-3e3a-4dfe-b969-eebf44d50962" providerId="ADAL" clId="{50F915B6-9E3B-408E-B303-943F24E86884}" dt="2021-03-15T16:32:27.516" v="46" actId="700"/>
          <ac:spMkLst>
            <pc:docMk/>
            <pc:sldMk cId="2288939246" sldId="258"/>
            <ac:spMk id="4" creationId="{45DE7920-735F-413F-92A4-086A2E8B48DF}"/>
          </ac:spMkLst>
        </pc:spChg>
        <pc:spChg chg="add del">
          <ac:chgData name="Ljiljana" userId="babed9e8-3e3a-4dfe-b969-eebf44d50962" providerId="ADAL" clId="{50F915B6-9E3B-408E-B303-943F24E86884}" dt="2021-03-15T16:39:47.075" v="102" actId="26606"/>
          <ac:spMkLst>
            <pc:docMk/>
            <pc:sldMk cId="2288939246" sldId="258"/>
            <ac:spMk id="8" creationId="{907EF6B7-1338-4443-8C46-6A318D952DFD}"/>
          </ac:spMkLst>
        </pc:spChg>
        <pc:spChg chg="add del">
          <ac:chgData name="Ljiljana" userId="babed9e8-3e3a-4dfe-b969-eebf44d50962" providerId="ADAL" clId="{50F915B6-9E3B-408E-B303-943F24E86884}" dt="2021-03-15T16:39:47.075" v="102" actId="26606"/>
          <ac:spMkLst>
            <pc:docMk/>
            <pc:sldMk cId="2288939246" sldId="258"/>
            <ac:spMk id="10" creationId="{DAAE4CDD-124C-4DCF-9584-B6033B545DD5}"/>
          </ac:spMkLst>
        </pc:spChg>
        <pc:spChg chg="add del">
          <ac:chgData name="Ljiljana" userId="babed9e8-3e3a-4dfe-b969-eebf44d50962" providerId="ADAL" clId="{50F915B6-9E3B-408E-B303-943F24E86884}" dt="2021-03-15T16:39:47.075" v="102" actId="26606"/>
          <ac:spMkLst>
            <pc:docMk/>
            <pc:sldMk cId="2288939246" sldId="258"/>
            <ac:spMk id="12" creationId="{081E4A58-353D-44AE-B2FC-2A74E2E400F7}"/>
          </ac:spMkLst>
        </pc:spChg>
        <pc:spChg chg="add del">
          <ac:chgData name="Ljiljana" userId="babed9e8-3e3a-4dfe-b969-eebf44d50962" providerId="ADAL" clId="{50F915B6-9E3B-408E-B303-943F24E86884}" dt="2021-03-15T16:39:47.075" v="102" actId="26606"/>
          <ac:spMkLst>
            <pc:docMk/>
            <pc:sldMk cId="2288939246" sldId="258"/>
            <ac:spMk id="20" creationId="{2B566528-1B12-4246-9431-5C2D7D081168}"/>
          </ac:spMkLst>
        </pc:spChg>
        <pc:spChg chg="add del">
          <ac:chgData name="Ljiljana" userId="babed9e8-3e3a-4dfe-b969-eebf44d50962" providerId="ADAL" clId="{50F915B6-9E3B-408E-B303-943F24E86884}" dt="2021-03-15T16:39:47.075" v="102" actId="26606"/>
          <ac:spMkLst>
            <pc:docMk/>
            <pc:sldMk cId="2288939246" sldId="258"/>
            <ac:spMk id="22" creationId="{2E80C965-DB6D-4F81-9E9E-B027384D0BD6}"/>
          </ac:spMkLst>
        </pc:spChg>
        <pc:spChg chg="add del">
          <ac:chgData name="Ljiljana" userId="babed9e8-3e3a-4dfe-b969-eebf44d50962" providerId="ADAL" clId="{50F915B6-9E3B-408E-B303-943F24E86884}" dt="2021-03-15T16:39:47.075" v="102" actId="26606"/>
          <ac:spMkLst>
            <pc:docMk/>
            <pc:sldMk cId="2288939246" sldId="258"/>
            <ac:spMk id="24" creationId="{A580F890-B085-4E95-96AA-55AEBEC5CE6E}"/>
          </ac:spMkLst>
        </pc:spChg>
        <pc:spChg chg="add del">
          <ac:chgData name="Ljiljana" userId="babed9e8-3e3a-4dfe-b969-eebf44d50962" providerId="ADAL" clId="{50F915B6-9E3B-408E-B303-943F24E86884}" dt="2021-03-15T16:39:47.075" v="102" actId="26606"/>
          <ac:spMkLst>
            <pc:docMk/>
            <pc:sldMk cId="2288939246" sldId="258"/>
            <ac:spMk id="26" creationId="{D3F51FEB-38FB-4F6C-9F7B-2F2AFAB65463}"/>
          </ac:spMkLst>
        </pc:spChg>
        <pc:spChg chg="add del">
          <ac:chgData name="Ljiljana" userId="babed9e8-3e3a-4dfe-b969-eebf44d50962" providerId="ADAL" clId="{50F915B6-9E3B-408E-B303-943F24E86884}" dt="2021-03-15T16:39:47.075" v="102" actId="26606"/>
          <ac:spMkLst>
            <pc:docMk/>
            <pc:sldMk cId="2288939246" sldId="258"/>
            <ac:spMk id="28" creationId="{1E547BA6-BAE0-43BB-A7CA-60F69CE252F0}"/>
          </ac:spMkLst>
        </pc:spChg>
        <pc:graphicFrameChg chg="add del mod modGraphic">
          <ac:chgData name="Ljiljana" userId="babed9e8-3e3a-4dfe-b969-eebf44d50962" providerId="ADAL" clId="{50F915B6-9E3B-408E-B303-943F24E86884}" dt="2021-03-15T16:39:52.593" v="104" actId="26606"/>
          <ac:graphicFrameMkLst>
            <pc:docMk/>
            <pc:sldMk cId="2288939246" sldId="258"/>
            <ac:graphicFrameMk id="14" creationId="{89F1036F-C1AB-45FF-A5EE-5209997C5BF2}"/>
          </ac:graphicFrameMkLst>
        </pc:graphicFrameChg>
        <pc:picChg chg="add del">
          <ac:chgData name="Ljiljana" userId="babed9e8-3e3a-4dfe-b969-eebf44d50962" providerId="ADAL" clId="{50F915B6-9E3B-408E-B303-943F24E86884}" dt="2021-03-15T16:39:47.075" v="102" actId="26606"/>
          <ac:picMkLst>
            <pc:docMk/>
            <pc:sldMk cId="2288939246" sldId="258"/>
            <ac:picMk id="16" creationId="{60B8DEA1-88C0-42E8-B114-2A1AE5662182}"/>
          </ac:picMkLst>
        </pc:picChg>
      </pc:sldChg>
      <pc:sldChg chg="addSp delSp modSp mod ord">
        <pc:chgData name="Ljiljana" userId="babed9e8-3e3a-4dfe-b969-eebf44d50962" providerId="ADAL" clId="{50F915B6-9E3B-408E-B303-943F24E86884}" dt="2021-03-15T16:55:03.940" v="283" actId="20577"/>
        <pc:sldMkLst>
          <pc:docMk/>
          <pc:sldMk cId="3557659178" sldId="259"/>
        </pc:sldMkLst>
        <pc:spChg chg="mod">
          <ac:chgData name="Ljiljana" userId="babed9e8-3e3a-4dfe-b969-eebf44d50962" providerId="ADAL" clId="{50F915B6-9E3B-408E-B303-943F24E86884}" dt="2021-03-15T16:55:03.940" v="283" actId="20577"/>
          <ac:spMkLst>
            <pc:docMk/>
            <pc:sldMk cId="3557659178" sldId="259"/>
            <ac:spMk id="2" creationId="{EF2BFA9B-609C-4BD1-9548-A9750C58EAED}"/>
          </ac:spMkLst>
        </pc:spChg>
        <pc:spChg chg="mod">
          <ac:chgData name="Ljiljana" userId="babed9e8-3e3a-4dfe-b969-eebf44d50962" providerId="ADAL" clId="{50F915B6-9E3B-408E-B303-943F24E86884}" dt="2021-03-15T16:53:55.411" v="280" actId="20577"/>
          <ac:spMkLst>
            <pc:docMk/>
            <pc:sldMk cId="3557659178" sldId="259"/>
            <ac:spMk id="3" creationId="{8AA3284B-6FE3-40E8-80E3-5433BA680F08}"/>
          </ac:spMkLst>
        </pc:spChg>
        <pc:spChg chg="add del">
          <ac:chgData name="Ljiljana" userId="babed9e8-3e3a-4dfe-b969-eebf44d50962" providerId="ADAL" clId="{50F915B6-9E3B-408E-B303-943F24E86884}" dt="2021-03-15T16:48:10.821" v="230" actId="26606"/>
          <ac:spMkLst>
            <pc:docMk/>
            <pc:sldMk cId="3557659178" sldId="259"/>
            <ac:spMk id="8" creationId="{907EF6B7-1338-4443-8C46-6A318D952DFD}"/>
          </ac:spMkLst>
        </pc:spChg>
        <pc:spChg chg="add del">
          <ac:chgData name="Ljiljana" userId="babed9e8-3e3a-4dfe-b969-eebf44d50962" providerId="ADAL" clId="{50F915B6-9E3B-408E-B303-943F24E86884}" dt="2021-03-15T16:48:10.821" v="230" actId="26606"/>
          <ac:spMkLst>
            <pc:docMk/>
            <pc:sldMk cId="3557659178" sldId="259"/>
            <ac:spMk id="10" creationId="{DAAE4CDD-124C-4DCF-9584-B6033B545DD5}"/>
          </ac:spMkLst>
        </pc:spChg>
        <pc:spChg chg="add del">
          <ac:chgData name="Ljiljana" userId="babed9e8-3e3a-4dfe-b969-eebf44d50962" providerId="ADAL" clId="{50F915B6-9E3B-408E-B303-943F24E86884}" dt="2021-03-15T16:48:10.821" v="230" actId="26606"/>
          <ac:spMkLst>
            <pc:docMk/>
            <pc:sldMk cId="3557659178" sldId="259"/>
            <ac:spMk id="12" creationId="{081E4A58-353D-44AE-B2FC-2A74E2E400F7}"/>
          </ac:spMkLst>
        </pc:spChg>
        <pc:spChg chg="add del">
          <ac:chgData name="Ljiljana" userId="babed9e8-3e3a-4dfe-b969-eebf44d50962" providerId="ADAL" clId="{50F915B6-9E3B-408E-B303-943F24E86884}" dt="2021-03-15T16:48:03.720" v="227" actId="26606"/>
          <ac:spMkLst>
            <pc:docMk/>
            <pc:sldMk cId="3557659178" sldId="259"/>
            <ac:spMk id="17" creationId="{27FCFAB8-9E9C-414D-9FCB-CECED12D584F}"/>
          </ac:spMkLst>
        </pc:spChg>
        <pc:spChg chg="add del">
          <ac:chgData name="Ljiljana" userId="babed9e8-3e3a-4dfe-b969-eebf44d50962" providerId="ADAL" clId="{50F915B6-9E3B-408E-B303-943F24E86884}" dt="2021-03-15T16:48:03.720" v="227" actId="26606"/>
          <ac:spMkLst>
            <pc:docMk/>
            <pc:sldMk cId="3557659178" sldId="259"/>
            <ac:spMk id="19" creationId="{76C16827-9A48-4468-BE81-11EC18E0AE54}"/>
          </ac:spMkLst>
        </pc:spChg>
        <pc:spChg chg="add del">
          <ac:chgData name="Ljiljana" userId="babed9e8-3e3a-4dfe-b969-eebf44d50962" providerId="ADAL" clId="{50F915B6-9E3B-408E-B303-943F24E86884}" dt="2021-03-15T16:48:03.720" v="227" actId="26606"/>
          <ac:spMkLst>
            <pc:docMk/>
            <pc:sldMk cId="3557659178" sldId="259"/>
            <ac:spMk id="21" creationId="{899956BA-5C38-49F9-88D6-BD6C71E9C767}"/>
          </ac:spMkLst>
        </pc:spChg>
        <pc:spChg chg="add del">
          <ac:chgData name="Ljiljana" userId="babed9e8-3e3a-4dfe-b969-eebf44d50962" providerId="ADAL" clId="{50F915B6-9E3B-408E-B303-943F24E86884}" dt="2021-03-15T16:48:10.803" v="229" actId="26606"/>
          <ac:spMkLst>
            <pc:docMk/>
            <pc:sldMk cId="3557659178" sldId="259"/>
            <ac:spMk id="24" creationId="{081EA652-8C6A-4E69-BEB9-170809474553}"/>
          </ac:spMkLst>
        </pc:spChg>
        <pc:spChg chg="add del">
          <ac:chgData name="Ljiljana" userId="babed9e8-3e3a-4dfe-b969-eebf44d50962" providerId="ADAL" clId="{50F915B6-9E3B-408E-B303-943F24E86884}" dt="2021-03-15T16:48:10.803" v="229" actId="26606"/>
          <ac:spMkLst>
            <pc:docMk/>
            <pc:sldMk cId="3557659178" sldId="259"/>
            <ac:spMk id="25" creationId="{5298780A-33B9-4EA2-8F67-DE68AD62841B}"/>
          </ac:spMkLst>
        </pc:spChg>
        <pc:spChg chg="add del">
          <ac:chgData name="Ljiljana" userId="babed9e8-3e3a-4dfe-b969-eebf44d50962" providerId="ADAL" clId="{50F915B6-9E3B-408E-B303-943F24E86884}" dt="2021-03-15T16:48:10.803" v="229" actId="26606"/>
          <ac:spMkLst>
            <pc:docMk/>
            <pc:sldMk cId="3557659178" sldId="259"/>
            <ac:spMk id="26" creationId="{7F488E8B-4E1E-4402-8935-D4E6C02615C7}"/>
          </ac:spMkLst>
        </pc:spChg>
        <pc:spChg chg="add del">
          <ac:chgData name="Ljiljana" userId="babed9e8-3e3a-4dfe-b969-eebf44d50962" providerId="ADAL" clId="{50F915B6-9E3B-408E-B303-943F24E86884}" dt="2021-03-15T16:48:52.133" v="234" actId="26606"/>
          <ac:spMkLst>
            <pc:docMk/>
            <pc:sldMk cId="3557659178" sldId="259"/>
            <ac:spMk id="28" creationId="{A2679492-7988-4050-9056-542444452411}"/>
          </ac:spMkLst>
        </pc:spChg>
        <pc:spChg chg="add del">
          <ac:chgData name="Ljiljana" userId="babed9e8-3e3a-4dfe-b969-eebf44d50962" providerId="ADAL" clId="{50F915B6-9E3B-408E-B303-943F24E86884}" dt="2021-03-15T16:48:52.133" v="234" actId="26606"/>
          <ac:spMkLst>
            <pc:docMk/>
            <pc:sldMk cId="3557659178" sldId="259"/>
            <ac:spMk id="29" creationId="{B091B163-7D61-4891-ABCF-5C13D9C418D0}"/>
          </ac:spMkLst>
        </pc:spChg>
        <pc:spChg chg="add">
          <ac:chgData name="Ljiljana" userId="babed9e8-3e3a-4dfe-b969-eebf44d50962" providerId="ADAL" clId="{50F915B6-9E3B-408E-B303-943F24E86884}" dt="2021-03-15T16:48:52.133" v="234" actId="26606"/>
          <ac:spMkLst>
            <pc:docMk/>
            <pc:sldMk cId="3557659178" sldId="259"/>
            <ac:spMk id="38" creationId="{327D73B4-9F5C-4A64-A179-51B9500CB8B5}"/>
          </ac:spMkLst>
        </pc:spChg>
        <pc:spChg chg="add">
          <ac:chgData name="Ljiljana" userId="babed9e8-3e3a-4dfe-b969-eebf44d50962" providerId="ADAL" clId="{50F915B6-9E3B-408E-B303-943F24E86884}" dt="2021-03-15T16:48:52.133" v="234" actId="26606"/>
          <ac:spMkLst>
            <pc:docMk/>
            <pc:sldMk cId="3557659178" sldId="259"/>
            <ac:spMk id="40" creationId="{C1F06963-6374-4B48-844F-071A9BAAAE02}"/>
          </ac:spMkLst>
        </pc:spChg>
        <pc:spChg chg="add">
          <ac:chgData name="Ljiljana" userId="babed9e8-3e3a-4dfe-b969-eebf44d50962" providerId="ADAL" clId="{50F915B6-9E3B-408E-B303-943F24E86884}" dt="2021-03-15T16:48:52.133" v="234" actId="26606"/>
          <ac:spMkLst>
            <pc:docMk/>
            <pc:sldMk cId="3557659178" sldId="259"/>
            <ac:spMk id="42" creationId="{6CB927A4-E432-4310-9CD5-E89FF5063179}"/>
          </ac:spMkLst>
        </pc:spChg>
        <pc:spChg chg="add">
          <ac:chgData name="Ljiljana" userId="babed9e8-3e3a-4dfe-b969-eebf44d50962" providerId="ADAL" clId="{50F915B6-9E3B-408E-B303-943F24E86884}" dt="2021-03-15T16:48:52.133" v="234" actId="26606"/>
          <ac:spMkLst>
            <pc:docMk/>
            <pc:sldMk cId="3557659178" sldId="259"/>
            <ac:spMk id="44" creationId="{1453BF6C-B012-48B7-B4E8-6D7AC7C27D02}"/>
          </ac:spMkLst>
        </pc:spChg>
        <pc:spChg chg="add">
          <ac:chgData name="Ljiljana" userId="babed9e8-3e3a-4dfe-b969-eebf44d50962" providerId="ADAL" clId="{50F915B6-9E3B-408E-B303-943F24E86884}" dt="2021-03-15T16:48:52.133" v="234" actId="26606"/>
          <ac:spMkLst>
            <pc:docMk/>
            <pc:sldMk cId="3557659178" sldId="259"/>
            <ac:spMk id="46" creationId="{E3020543-B24B-4EC4-8FFC-8DD88EEA91A8}"/>
          </ac:spMkLst>
        </pc:spChg>
        <pc:grpChg chg="add del">
          <ac:chgData name="Ljiljana" userId="babed9e8-3e3a-4dfe-b969-eebf44d50962" providerId="ADAL" clId="{50F915B6-9E3B-408E-B303-943F24E86884}" dt="2021-03-15T16:48:52.133" v="234" actId="26606"/>
          <ac:grpSpMkLst>
            <pc:docMk/>
            <pc:sldMk cId="3557659178" sldId="259"/>
            <ac:grpSpMk id="30" creationId="{0474DF76-993E-44DE-AFB0-C416182ACECF}"/>
          </ac:grpSpMkLst>
        </pc:grpChg>
        <pc:cxnChg chg="add del">
          <ac:chgData name="Ljiljana" userId="babed9e8-3e3a-4dfe-b969-eebf44d50962" providerId="ADAL" clId="{50F915B6-9E3B-408E-B303-943F24E86884}" dt="2021-03-15T16:48:10.803" v="229" actId="26606"/>
          <ac:cxnSpMkLst>
            <pc:docMk/>
            <pc:sldMk cId="3557659178" sldId="259"/>
            <ac:cxnSpMk id="23" creationId="{23AAC9B5-8015-485C-ACF9-A750390E9A56}"/>
          </ac:cxnSpMkLst>
        </pc:cxnChg>
        <pc:cxnChg chg="add del">
          <ac:chgData name="Ljiljana" userId="babed9e8-3e3a-4dfe-b969-eebf44d50962" providerId="ADAL" clId="{50F915B6-9E3B-408E-B303-943F24E86884}" dt="2021-03-15T16:48:52.133" v="234" actId="26606"/>
          <ac:cxnSpMkLst>
            <pc:docMk/>
            <pc:sldMk cId="3557659178" sldId="259"/>
            <ac:cxnSpMk id="33" creationId="{C49DA8F6-BCC1-4447-B54C-57856834B94B}"/>
          </ac:cxnSpMkLst>
        </pc:cxnChg>
        <pc:cxnChg chg="add">
          <ac:chgData name="Ljiljana" userId="babed9e8-3e3a-4dfe-b969-eebf44d50962" providerId="ADAL" clId="{50F915B6-9E3B-408E-B303-943F24E86884}" dt="2021-03-15T16:48:52.133" v="234" actId="26606"/>
          <ac:cxnSpMkLst>
            <pc:docMk/>
            <pc:sldMk cId="3557659178" sldId="259"/>
            <ac:cxnSpMk id="48" creationId="{C49DA8F6-BCC1-4447-B54C-57856834B94B}"/>
          </ac:cxnSpMkLst>
        </pc:cxnChg>
      </pc:sldChg>
      <pc:sldChg chg="addSp delSp modSp new del mod setBg modClrScheme delDesignElem chgLayout">
        <pc:chgData name="Ljiljana" userId="babed9e8-3e3a-4dfe-b969-eebf44d50962" providerId="ADAL" clId="{50F915B6-9E3B-408E-B303-943F24E86884}" dt="2021-03-15T16:32:02.327" v="43" actId="47"/>
        <pc:sldMkLst>
          <pc:docMk/>
          <pc:sldMk cId="743646702" sldId="260"/>
        </pc:sldMkLst>
        <pc:spChg chg="del">
          <ac:chgData name="Ljiljana" userId="babed9e8-3e3a-4dfe-b969-eebf44d50962" providerId="ADAL" clId="{50F915B6-9E3B-408E-B303-943F24E86884}" dt="2021-03-15T16:24:32.381" v="23" actId="700"/>
          <ac:spMkLst>
            <pc:docMk/>
            <pc:sldMk cId="743646702" sldId="260"/>
            <ac:spMk id="2" creationId="{E0626AAA-272B-4ED2-B859-4E8ACBC6F1E2}"/>
          </ac:spMkLst>
        </pc:spChg>
        <pc:spChg chg="del">
          <ac:chgData name="Ljiljana" userId="babed9e8-3e3a-4dfe-b969-eebf44d50962" providerId="ADAL" clId="{50F915B6-9E3B-408E-B303-943F24E86884}" dt="2021-03-15T16:24:32.381" v="23" actId="700"/>
          <ac:spMkLst>
            <pc:docMk/>
            <pc:sldMk cId="743646702" sldId="260"/>
            <ac:spMk id="3" creationId="{F55A132E-49F1-4C3E-8291-BE5727A8F984}"/>
          </ac:spMkLst>
        </pc:spChg>
        <pc:spChg chg="add del mod ord">
          <ac:chgData name="Ljiljana" userId="babed9e8-3e3a-4dfe-b969-eebf44d50962" providerId="ADAL" clId="{50F915B6-9E3B-408E-B303-943F24E86884}" dt="2021-03-15T16:31:43.663" v="41" actId="26606"/>
          <ac:spMkLst>
            <pc:docMk/>
            <pc:sldMk cId="743646702" sldId="260"/>
            <ac:spMk id="6" creationId="{B62DA810-30FB-416F-9E13-6B77B2713941}"/>
          </ac:spMkLst>
        </pc:spChg>
        <pc:spChg chg="add del mod ord">
          <ac:chgData name="Ljiljana" userId="babed9e8-3e3a-4dfe-b969-eebf44d50962" providerId="ADAL" clId="{50F915B6-9E3B-408E-B303-943F24E86884}" dt="2021-03-15T16:31:43.663" v="41" actId="26606"/>
          <ac:spMkLst>
            <pc:docMk/>
            <pc:sldMk cId="743646702" sldId="260"/>
            <ac:spMk id="7" creationId="{A1D4C1BA-9542-42B3-B08B-E17AD66E7012}"/>
          </ac:spMkLst>
        </pc:spChg>
        <pc:spChg chg="add del">
          <ac:chgData name="Ljiljana" userId="babed9e8-3e3a-4dfe-b969-eebf44d50962" providerId="ADAL" clId="{50F915B6-9E3B-408E-B303-943F24E86884}" dt="2021-03-15T16:31:32.914" v="36" actId="26606"/>
          <ac:spMkLst>
            <pc:docMk/>
            <pc:sldMk cId="743646702" sldId="260"/>
            <ac:spMk id="9" creationId="{F4C0B10B-D2C4-4A54-AFAD-3D27DF88BB37}"/>
          </ac:spMkLst>
        </pc:spChg>
        <pc:spChg chg="add del">
          <ac:chgData name="Ljiljana" userId="babed9e8-3e3a-4dfe-b969-eebf44d50962" providerId="ADAL" clId="{50F915B6-9E3B-408E-B303-943F24E86884}" dt="2021-03-15T16:25:02.255" v="26" actId="26606"/>
          <ac:spMkLst>
            <pc:docMk/>
            <pc:sldMk cId="743646702" sldId="260"/>
            <ac:spMk id="10" creationId="{0B761509-3B9A-49A6-A84B-C3D86811697D}"/>
          </ac:spMkLst>
        </pc:spChg>
        <pc:spChg chg="add del">
          <ac:chgData name="Ljiljana" userId="babed9e8-3e3a-4dfe-b969-eebf44d50962" providerId="ADAL" clId="{50F915B6-9E3B-408E-B303-943F24E86884}" dt="2021-03-15T16:25:02.255" v="26" actId="26606"/>
          <ac:spMkLst>
            <pc:docMk/>
            <pc:sldMk cId="743646702" sldId="260"/>
            <ac:spMk id="12" creationId="{91DE43FD-EB47-414A-B0AB-169B0FFFA527}"/>
          </ac:spMkLst>
        </pc:spChg>
        <pc:spChg chg="add">
          <ac:chgData name="Ljiljana" userId="babed9e8-3e3a-4dfe-b969-eebf44d50962" providerId="ADAL" clId="{50F915B6-9E3B-408E-B303-943F24E86884}" dt="2021-03-15T16:31:43.663" v="41" actId="26606"/>
          <ac:spMkLst>
            <pc:docMk/>
            <pc:sldMk cId="743646702" sldId="260"/>
            <ac:spMk id="16" creationId="{E659831F-0D9A-4C63-9EBB-8435B85A440F}"/>
          </ac:spMkLst>
        </pc:spChg>
        <pc:spChg chg="add del">
          <ac:chgData name="Ljiljana" userId="babed9e8-3e3a-4dfe-b969-eebf44d50962" providerId="ADAL" clId="{50F915B6-9E3B-408E-B303-943F24E86884}" dt="2021-03-15T16:25:04.589" v="28" actId="26606"/>
          <ac:spMkLst>
            <pc:docMk/>
            <pc:sldMk cId="743646702" sldId="260"/>
            <ac:spMk id="18" creationId="{22F15A2D-2324-487D-A02A-BF46C5C580EB}"/>
          </ac:spMkLst>
        </pc:spChg>
        <pc:spChg chg="add del">
          <ac:chgData name="Ljiljana" userId="babed9e8-3e3a-4dfe-b969-eebf44d50962" providerId="ADAL" clId="{50F915B6-9E3B-408E-B303-943F24E86884}" dt="2021-03-15T16:25:04.589" v="28" actId="26606"/>
          <ac:spMkLst>
            <pc:docMk/>
            <pc:sldMk cId="743646702" sldId="260"/>
            <ac:spMk id="19" creationId="{2AEAFA59-923A-4F54-8B49-44C970BCC323}"/>
          </ac:spMkLst>
        </pc:spChg>
        <pc:spChg chg="add del">
          <ac:chgData name="Ljiljana" userId="babed9e8-3e3a-4dfe-b969-eebf44d50962" providerId="ADAL" clId="{50F915B6-9E3B-408E-B303-943F24E86884}" dt="2021-03-15T16:25:04.589" v="28" actId="26606"/>
          <ac:spMkLst>
            <pc:docMk/>
            <pc:sldMk cId="743646702" sldId="260"/>
            <ac:spMk id="20" creationId="{C37E9D4B-7BFA-4D10-B666-547BAC499469}"/>
          </ac:spMkLst>
        </pc:spChg>
        <pc:spChg chg="add del">
          <ac:chgData name="Ljiljana" userId="babed9e8-3e3a-4dfe-b969-eebf44d50962" providerId="ADAL" clId="{50F915B6-9E3B-408E-B303-943F24E86884}" dt="2021-03-15T16:25:06.107" v="30" actId="26606"/>
          <ac:spMkLst>
            <pc:docMk/>
            <pc:sldMk cId="743646702" sldId="260"/>
            <ac:spMk id="22" creationId="{22F15A2D-2324-487D-A02A-BF46C5C580EB}"/>
          </ac:spMkLst>
        </pc:spChg>
        <pc:spChg chg="add del">
          <ac:chgData name="Ljiljana" userId="babed9e8-3e3a-4dfe-b969-eebf44d50962" providerId="ADAL" clId="{50F915B6-9E3B-408E-B303-943F24E86884}" dt="2021-03-15T16:25:06.107" v="30" actId="26606"/>
          <ac:spMkLst>
            <pc:docMk/>
            <pc:sldMk cId="743646702" sldId="260"/>
            <ac:spMk id="23" creationId="{17A7F34E-D418-47E2-9F86-2C45BBC31210}"/>
          </ac:spMkLst>
        </pc:spChg>
        <pc:spChg chg="add del">
          <ac:chgData name="Ljiljana" userId="babed9e8-3e3a-4dfe-b969-eebf44d50962" providerId="ADAL" clId="{50F915B6-9E3B-408E-B303-943F24E86884}" dt="2021-03-15T16:25:06.107" v="30" actId="26606"/>
          <ac:spMkLst>
            <pc:docMk/>
            <pc:sldMk cId="743646702" sldId="260"/>
            <ac:spMk id="24" creationId="{2AEAFA59-923A-4F54-8B49-44C970BCC323}"/>
          </ac:spMkLst>
        </pc:spChg>
        <pc:spChg chg="add del">
          <ac:chgData name="Ljiljana" userId="babed9e8-3e3a-4dfe-b969-eebf44d50962" providerId="ADAL" clId="{50F915B6-9E3B-408E-B303-943F24E86884}" dt="2021-03-15T16:31:41.983" v="38" actId="26606"/>
          <ac:spMkLst>
            <pc:docMk/>
            <pc:sldMk cId="743646702" sldId="260"/>
            <ac:spMk id="25" creationId="{22F15A2D-2324-487D-A02A-BF46C5C580EB}"/>
          </ac:spMkLst>
        </pc:spChg>
        <pc:spChg chg="add del">
          <ac:chgData name="Ljiljana" userId="babed9e8-3e3a-4dfe-b969-eebf44d50962" providerId="ADAL" clId="{50F915B6-9E3B-408E-B303-943F24E86884}" dt="2021-03-15T16:25:09.187" v="32" actId="26606"/>
          <ac:spMkLst>
            <pc:docMk/>
            <pc:sldMk cId="743646702" sldId="260"/>
            <ac:spMk id="26" creationId="{22F15A2D-2324-487D-A02A-BF46C5C580EB}"/>
          </ac:spMkLst>
        </pc:spChg>
        <pc:spChg chg="add del">
          <ac:chgData name="Ljiljana" userId="babed9e8-3e3a-4dfe-b969-eebf44d50962" providerId="ADAL" clId="{50F915B6-9E3B-408E-B303-943F24E86884}" dt="2021-03-15T16:25:09.187" v="32" actId="26606"/>
          <ac:spMkLst>
            <pc:docMk/>
            <pc:sldMk cId="743646702" sldId="260"/>
            <ac:spMk id="27" creationId="{2AEAFA59-923A-4F54-8B49-44C970BCC323}"/>
          </ac:spMkLst>
        </pc:spChg>
        <pc:spChg chg="add del">
          <ac:chgData name="Ljiljana" userId="babed9e8-3e3a-4dfe-b969-eebf44d50962" providerId="ADAL" clId="{50F915B6-9E3B-408E-B303-943F24E86884}" dt="2021-03-15T16:25:09.187" v="32" actId="26606"/>
          <ac:spMkLst>
            <pc:docMk/>
            <pc:sldMk cId="743646702" sldId="260"/>
            <ac:spMk id="28" creationId="{C37E9D4B-7BFA-4D10-B666-547BAC499469}"/>
          </ac:spMkLst>
        </pc:spChg>
        <pc:spChg chg="add del">
          <ac:chgData name="Ljiljana" userId="babed9e8-3e3a-4dfe-b969-eebf44d50962" providerId="ADAL" clId="{50F915B6-9E3B-408E-B303-943F24E86884}" dt="2021-03-15T16:31:41.983" v="38" actId="26606"/>
          <ac:spMkLst>
            <pc:docMk/>
            <pc:sldMk cId="743646702" sldId="260"/>
            <ac:spMk id="29" creationId="{17A7F34E-D418-47E2-9F86-2C45BBC31210}"/>
          </ac:spMkLst>
        </pc:spChg>
        <pc:spChg chg="add del">
          <ac:chgData name="Ljiljana" userId="babed9e8-3e3a-4dfe-b969-eebf44d50962" providerId="ADAL" clId="{50F915B6-9E3B-408E-B303-943F24E86884}" dt="2021-03-15T16:31:41.983" v="38" actId="26606"/>
          <ac:spMkLst>
            <pc:docMk/>
            <pc:sldMk cId="743646702" sldId="260"/>
            <ac:spMk id="31" creationId="{2AEAFA59-923A-4F54-8B49-44C970BCC323}"/>
          </ac:spMkLst>
        </pc:spChg>
        <pc:spChg chg="add del">
          <ac:chgData name="Ljiljana" userId="babed9e8-3e3a-4dfe-b969-eebf44d50962" providerId="ADAL" clId="{50F915B6-9E3B-408E-B303-943F24E86884}" dt="2021-03-15T16:31:43.648" v="40" actId="26606"/>
          <ac:spMkLst>
            <pc:docMk/>
            <pc:sldMk cId="743646702" sldId="260"/>
            <ac:spMk id="33" creationId="{4038CB10-1F5C-4D54-9DF7-12586DE5B007}"/>
          </ac:spMkLst>
        </pc:spChg>
        <pc:spChg chg="add del">
          <ac:chgData name="Ljiljana" userId="babed9e8-3e3a-4dfe-b969-eebf44d50962" providerId="ADAL" clId="{50F915B6-9E3B-408E-B303-943F24E86884}" dt="2021-03-15T16:31:43.648" v="40" actId="26606"/>
          <ac:spMkLst>
            <pc:docMk/>
            <pc:sldMk cId="743646702" sldId="260"/>
            <ac:spMk id="34" creationId="{B62DA810-30FB-416F-9E13-6B77B2713941}"/>
          </ac:spMkLst>
        </pc:spChg>
        <pc:spChg chg="add del">
          <ac:chgData name="Ljiljana" userId="babed9e8-3e3a-4dfe-b969-eebf44d50962" providerId="ADAL" clId="{50F915B6-9E3B-408E-B303-943F24E86884}" dt="2021-03-15T16:31:43.648" v="40" actId="26606"/>
          <ac:spMkLst>
            <pc:docMk/>
            <pc:sldMk cId="743646702" sldId="260"/>
            <ac:spMk id="35" creationId="{73ED6512-6858-4552-B699-9A97FE9A4EA2}"/>
          </ac:spMkLst>
        </pc:spChg>
        <pc:spChg chg="add del">
          <ac:chgData name="Ljiljana" userId="babed9e8-3e3a-4dfe-b969-eebf44d50962" providerId="ADAL" clId="{50F915B6-9E3B-408E-B303-943F24E86884}" dt="2021-03-15T16:31:43.648" v="40" actId="26606"/>
          <ac:spMkLst>
            <pc:docMk/>
            <pc:sldMk cId="743646702" sldId="260"/>
            <ac:spMk id="36" creationId="{A1D4C1BA-9542-42B3-B08B-E17AD66E7012}"/>
          </ac:spMkLst>
        </pc:spChg>
        <pc:spChg chg="add">
          <ac:chgData name="Ljiljana" userId="babed9e8-3e3a-4dfe-b969-eebf44d50962" providerId="ADAL" clId="{50F915B6-9E3B-408E-B303-943F24E86884}" dt="2021-03-15T16:31:43.663" v="41" actId="26606"/>
          <ac:spMkLst>
            <pc:docMk/>
            <pc:sldMk cId="743646702" sldId="260"/>
            <ac:spMk id="38" creationId="{117AB3D3-3C9C-4DED-809A-78734805B895}"/>
          </ac:spMkLst>
        </pc:spChg>
        <pc:spChg chg="add">
          <ac:chgData name="Ljiljana" userId="babed9e8-3e3a-4dfe-b969-eebf44d50962" providerId="ADAL" clId="{50F915B6-9E3B-408E-B303-943F24E86884}" dt="2021-03-15T16:31:43.663" v="41" actId="26606"/>
          <ac:spMkLst>
            <pc:docMk/>
            <pc:sldMk cId="743646702" sldId="260"/>
            <ac:spMk id="39" creationId="{B62DA810-30FB-416F-9E13-6B77B2713941}"/>
          </ac:spMkLst>
        </pc:spChg>
        <pc:spChg chg="add">
          <ac:chgData name="Ljiljana" userId="babed9e8-3e3a-4dfe-b969-eebf44d50962" providerId="ADAL" clId="{50F915B6-9E3B-408E-B303-943F24E86884}" dt="2021-03-15T16:31:43.663" v="41" actId="26606"/>
          <ac:spMkLst>
            <pc:docMk/>
            <pc:sldMk cId="743646702" sldId="260"/>
            <ac:spMk id="40" creationId="{3A9A4357-BD1D-4622-A4FE-766E6AB8DE84}"/>
          </ac:spMkLst>
        </pc:spChg>
        <pc:spChg chg="add">
          <ac:chgData name="Ljiljana" userId="babed9e8-3e3a-4dfe-b969-eebf44d50962" providerId="ADAL" clId="{50F915B6-9E3B-408E-B303-943F24E86884}" dt="2021-03-15T16:31:43.663" v="41" actId="26606"/>
          <ac:spMkLst>
            <pc:docMk/>
            <pc:sldMk cId="743646702" sldId="260"/>
            <ac:spMk id="41" creationId="{A1D4C1BA-9542-42B3-B08B-E17AD66E7012}"/>
          </ac:spMkLst>
        </pc:spChg>
        <pc:spChg chg="add">
          <ac:chgData name="Ljiljana" userId="babed9e8-3e3a-4dfe-b969-eebf44d50962" providerId="ADAL" clId="{50F915B6-9E3B-408E-B303-943F24E86884}" dt="2021-03-15T16:31:43.663" v="41" actId="26606"/>
          <ac:spMkLst>
            <pc:docMk/>
            <pc:sldMk cId="743646702" sldId="260"/>
            <ac:spMk id="42" creationId="{E6995CE5-F890-4ABA-82A2-26507CE8D2A3}"/>
          </ac:spMkLst>
        </pc:spChg>
        <pc:grpChg chg="add del">
          <ac:chgData name="Ljiljana" userId="babed9e8-3e3a-4dfe-b969-eebf44d50962" providerId="ADAL" clId="{50F915B6-9E3B-408E-B303-943F24E86884}" dt="2021-03-15T16:31:32.914" v="36" actId="26606"/>
          <ac:grpSpMkLst>
            <pc:docMk/>
            <pc:sldMk cId="743646702" sldId="260"/>
            <ac:grpSpMk id="11" creationId="{B6BADB90-C74B-40D6-86DC-503F65FCE8DC}"/>
          </ac:grpSpMkLst>
        </pc:grpChg>
        <pc:grpChg chg="add del">
          <ac:chgData name="Ljiljana" userId="babed9e8-3e3a-4dfe-b969-eebf44d50962" providerId="ADAL" clId="{50F915B6-9E3B-408E-B303-943F24E86884}" dt="2021-03-15T16:25:02.255" v="26" actId="26606"/>
          <ac:grpSpMkLst>
            <pc:docMk/>
            <pc:sldMk cId="743646702" sldId="260"/>
            <ac:grpSpMk id="14" creationId="{58495BCC-CE77-4CC2-952E-846F41119FD5}"/>
          </ac:grpSpMkLst>
        </pc:grpChg>
        <pc:picChg chg="add mod ord">
          <ac:chgData name="Ljiljana" userId="babed9e8-3e3a-4dfe-b969-eebf44d50962" providerId="ADAL" clId="{50F915B6-9E3B-408E-B303-943F24E86884}" dt="2021-03-15T16:31:43.663" v="41" actId="26606"/>
          <ac:picMkLst>
            <pc:docMk/>
            <pc:sldMk cId="743646702" sldId="260"/>
            <ac:picMk id="5" creationId="{E5A45783-55DC-4515-A149-D1C13FF3DDFA}"/>
          </ac:picMkLst>
        </pc:picChg>
        <pc:cxnChg chg="add del">
          <ac:chgData name="Ljiljana" userId="babed9e8-3e3a-4dfe-b969-eebf44d50962" providerId="ADAL" clId="{50F915B6-9E3B-408E-B303-943F24E86884}" dt="2021-03-15T16:31:20.923" v="34" actId="700"/>
          <ac:cxnSpMkLst>
            <pc:docMk/>
            <pc:sldMk cId="743646702" sldId="260"/>
            <ac:cxnSpMk id="30" creationId="{22F6364A-B358-4BEE-B158-0734D2C938D4}"/>
          </ac:cxnSpMkLst>
        </pc:cxnChg>
      </pc:sldChg>
      <pc:sldChg chg="addSp delSp modSp new del mod setBg modClrScheme chgLayout">
        <pc:chgData name="Ljiljana" userId="babed9e8-3e3a-4dfe-b969-eebf44d50962" providerId="ADAL" clId="{50F915B6-9E3B-408E-B303-943F24E86884}" dt="2021-03-15T16:24:21.158" v="21" actId="47"/>
        <pc:sldMkLst>
          <pc:docMk/>
          <pc:sldMk cId="2308830958" sldId="260"/>
        </pc:sldMkLst>
        <pc:spChg chg="del mod ord">
          <ac:chgData name="Ljiljana" userId="babed9e8-3e3a-4dfe-b969-eebf44d50962" providerId="ADAL" clId="{50F915B6-9E3B-408E-B303-943F24E86884}" dt="2021-03-15T16:22:10.015" v="1" actId="700"/>
          <ac:spMkLst>
            <pc:docMk/>
            <pc:sldMk cId="2308830958" sldId="260"/>
            <ac:spMk id="2" creationId="{83DA49DC-1E6B-40BB-9CCE-1D175F540A5D}"/>
          </ac:spMkLst>
        </pc:spChg>
        <pc:spChg chg="del mod ord">
          <ac:chgData name="Ljiljana" userId="babed9e8-3e3a-4dfe-b969-eebf44d50962" providerId="ADAL" clId="{50F915B6-9E3B-408E-B303-943F24E86884}" dt="2021-03-15T16:22:10.015" v="1" actId="700"/>
          <ac:spMkLst>
            <pc:docMk/>
            <pc:sldMk cId="2308830958" sldId="260"/>
            <ac:spMk id="3" creationId="{A87C830C-A1BC-45F1-BAEB-C96E8AEE2206}"/>
          </ac:spMkLst>
        </pc:spChg>
        <pc:spChg chg="add del mod ord">
          <ac:chgData name="Ljiljana" userId="babed9e8-3e3a-4dfe-b969-eebf44d50962" providerId="ADAL" clId="{50F915B6-9E3B-408E-B303-943F24E86884}" dt="2021-03-15T16:22:16.835" v="2" actId="700"/>
          <ac:spMkLst>
            <pc:docMk/>
            <pc:sldMk cId="2308830958" sldId="260"/>
            <ac:spMk id="4" creationId="{0F6BFAC4-D4C9-4714-AF9A-49DC3DE2C330}"/>
          </ac:spMkLst>
        </pc:spChg>
        <pc:spChg chg="add del mod ord">
          <ac:chgData name="Ljiljana" userId="babed9e8-3e3a-4dfe-b969-eebf44d50962" providerId="ADAL" clId="{50F915B6-9E3B-408E-B303-943F24E86884}" dt="2021-03-15T16:22:16.835" v="2" actId="700"/>
          <ac:spMkLst>
            <pc:docMk/>
            <pc:sldMk cId="2308830958" sldId="260"/>
            <ac:spMk id="5" creationId="{6A433084-D5BA-40A2-9A28-FF009EC0BD04}"/>
          </ac:spMkLst>
        </pc:spChg>
        <pc:spChg chg="add del mod ord">
          <ac:chgData name="Ljiljana" userId="babed9e8-3e3a-4dfe-b969-eebf44d50962" providerId="ADAL" clId="{50F915B6-9E3B-408E-B303-943F24E86884}" dt="2021-03-15T16:23:17.228" v="11" actId="700"/>
          <ac:spMkLst>
            <pc:docMk/>
            <pc:sldMk cId="2308830958" sldId="260"/>
            <ac:spMk id="6" creationId="{5489B9CC-DFEF-4C9D-89AA-4C9B6AEEB864}"/>
          </ac:spMkLst>
        </pc:spChg>
        <pc:spChg chg="add del mod ord">
          <ac:chgData name="Ljiljana" userId="babed9e8-3e3a-4dfe-b969-eebf44d50962" providerId="ADAL" clId="{50F915B6-9E3B-408E-B303-943F24E86884}" dt="2021-03-15T16:23:17.228" v="11" actId="700"/>
          <ac:spMkLst>
            <pc:docMk/>
            <pc:sldMk cId="2308830958" sldId="260"/>
            <ac:spMk id="7" creationId="{46FB9DBE-F6BE-4A6F-88BE-31286FADC3CB}"/>
          </ac:spMkLst>
        </pc:spChg>
        <pc:spChg chg="add del">
          <ac:chgData name="Ljiljana" userId="babed9e8-3e3a-4dfe-b969-eebf44d50962" providerId="ADAL" clId="{50F915B6-9E3B-408E-B303-943F24E86884}" dt="2021-03-15T16:23:08.048" v="10" actId="26606"/>
          <ac:spMkLst>
            <pc:docMk/>
            <pc:sldMk cId="2308830958" sldId="260"/>
            <ac:spMk id="12" creationId="{A8DB9CD9-59B1-4D73-BC4C-98796A48EF9B}"/>
          </ac:spMkLst>
        </pc:spChg>
        <pc:spChg chg="add del">
          <ac:chgData name="Ljiljana" userId="babed9e8-3e3a-4dfe-b969-eebf44d50962" providerId="ADAL" clId="{50F915B6-9E3B-408E-B303-943F24E86884}" dt="2021-03-15T16:23:08.048" v="10" actId="26606"/>
          <ac:spMkLst>
            <pc:docMk/>
            <pc:sldMk cId="2308830958" sldId="260"/>
            <ac:spMk id="14" creationId="{8874A6A9-41FF-4E33-AFA8-F9F81436A59E}"/>
          </ac:spMkLst>
        </pc:spChg>
        <pc:grpChg chg="add del">
          <ac:chgData name="Ljiljana" userId="babed9e8-3e3a-4dfe-b969-eebf44d50962" providerId="ADAL" clId="{50F915B6-9E3B-408E-B303-943F24E86884}" dt="2021-03-15T16:23:08.048" v="10" actId="26606"/>
          <ac:grpSpMkLst>
            <pc:docMk/>
            <pc:sldMk cId="2308830958" sldId="260"/>
            <ac:grpSpMk id="16" creationId="{721D730E-1F97-4071-B143-B05E6D2599BC}"/>
          </ac:grpSpMkLst>
        </pc:grpChg>
        <pc:picChg chg="add del mod">
          <ac:chgData name="Ljiljana" userId="babed9e8-3e3a-4dfe-b969-eebf44d50962" providerId="ADAL" clId="{50F915B6-9E3B-408E-B303-943F24E86884}" dt="2021-03-15T16:23:08.032" v="9" actId="931"/>
          <ac:picMkLst>
            <pc:docMk/>
            <pc:sldMk cId="2308830958" sldId="260"/>
            <ac:picMk id="9" creationId="{55F2CC3C-0952-4A59-942E-EBE943D48DD2}"/>
          </ac:picMkLst>
        </pc:picChg>
        <pc:picChg chg="add mod">
          <ac:chgData name="Ljiljana" userId="babed9e8-3e3a-4dfe-b969-eebf44d50962" providerId="ADAL" clId="{50F915B6-9E3B-408E-B303-943F24E86884}" dt="2021-03-15T16:24:14.528" v="20"/>
          <ac:picMkLst>
            <pc:docMk/>
            <pc:sldMk cId="2308830958" sldId="260"/>
            <ac:picMk id="11" creationId="{E8385C09-FCBA-4A1B-90D5-2D196F514918}"/>
          </ac:picMkLst>
        </pc:picChg>
      </pc:sldChg>
      <pc:sldChg chg="addSp delSp modSp new mod setBg modClrScheme addAnim chgLayout">
        <pc:chgData name="Ljiljana" userId="babed9e8-3e3a-4dfe-b969-eebf44d50962" providerId="ADAL" clId="{50F915B6-9E3B-408E-B303-943F24E86884}" dt="2021-03-15T16:45:43.891" v="221"/>
        <pc:sldMkLst>
          <pc:docMk/>
          <pc:sldMk cId="4266617162" sldId="260"/>
        </pc:sldMkLst>
        <pc:spChg chg="add del mod ord">
          <ac:chgData name="Ljiljana" userId="babed9e8-3e3a-4dfe-b969-eebf44d50962" providerId="ADAL" clId="{50F915B6-9E3B-408E-B303-943F24E86884}" dt="2021-03-15T16:45:43.891" v="219" actId="26606"/>
          <ac:spMkLst>
            <pc:docMk/>
            <pc:sldMk cId="4266617162" sldId="260"/>
            <ac:spMk id="2" creationId="{B73E1AE7-6D11-4D84-A992-081720ACF5E8}"/>
          </ac:spMkLst>
        </pc:spChg>
        <pc:spChg chg="add del mod ord">
          <ac:chgData name="Ljiljana" userId="babed9e8-3e3a-4dfe-b969-eebf44d50962" providerId="ADAL" clId="{50F915B6-9E3B-408E-B303-943F24E86884}" dt="2021-03-15T16:33:57.728" v="68" actId="931"/>
          <ac:spMkLst>
            <pc:docMk/>
            <pc:sldMk cId="4266617162" sldId="260"/>
            <ac:spMk id="3" creationId="{0D284BB1-28AC-4964-91A2-CABCBFB3E831}"/>
          </ac:spMkLst>
        </pc:spChg>
        <pc:spChg chg="add del mod ord">
          <ac:chgData name="Ljiljana" userId="babed9e8-3e3a-4dfe-b969-eebf44d50962" providerId="ADAL" clId="{50F915B6-9E3B-408E-B303-943F24E86884}" dt="2021-03-15T16:33:34.246" v="64" actId="700"/>
          <ac:spMkLst>
            <pc:docMk/>
            <pc:sldMk cId="4266617162" sldId="260"/>
            <ac:spMk id="4" creationId="{D53A3451-2EEF-456E-82A2-6CBFB1B9CBF0}"/>
          </ac:spMkLst>
        </pc:spChg>
        <pc:spChg chg="add del mod ord">
          <ac:chgData name="Ljiljana" userId="babed9e8-3e3a-4dfe-b969-eebf44d50962" providerId="ADAL" clId="{50F915B6-9E3B-408E-B303-943F24E86884}" dt="2021-03-15T16:33:34.246" v="64" actId="700"/>
          <ac:spMkLst>
            <pc:docMk/>
            <pc:sldMk cId="4266617162" sldId="260"/>
            <ac:spMk id="5" creationId="{8F539D82-3D84-4C97-BCB3-B59AF6E692E0}"/>
          </ac:spMkLst>
        </pc:spChg>
        <pc:spChg chg="add del mod ord">
          <ac:chgData name="Ljiljana" userId="babed9e8-3e3a-4dfe-b969-eebf44d50962" providerId="ADAL" clId="{50F915B6-9E3B-408E-B303-943F24E86884}" dt="2021-03-15T16:33:34.246" v="64" actId="700"/>
          <ac:spMkLst>
            <pc:docMk/>
            <pc:sldMk cId="4266617162" sldId="260"/>
            <ac:spMk id="6" creationId="{0532B748-F299-4C43-ABD9-B734710C5CE7}"/>
          </ac:spMkLst>
        </pc:spChg>
        <pc:spChg chg="add del">
          <ac:chgData name="Ljiljana" userId="babed9e8-3e3a-4dfe-b969-eebf44d50962" providerId="ADAL" clId="{50F915B6-9E3B-408E-B303-943F24E86884}" dt="2021-03-15T16:33:49.277" v="66" actId="26606"/>
          <ac:spMkLst>
            <pc:docMk/>
            <pc:sldMk cId="4266617162" sldId="260"/>
            <ac:spMk id="7" creationId="{3B854194-185D-494D-905C-7C7CB2E30F6E}"/>
          </ac:spMkLst>
        </pc:spChg>
        <pc:spChg chg="add del">
          <ac:chgData name="Ljiljana" userId="babed9e8-3e3a-4dfe-b969-eebf44d50962" providerId="ADAL" clId="{50F915B6-9E3B-408E-B303-943F24E86884}" dt="2021-03-15T16:33:49.277" v="66" actId="26606"/>
          <ac:spMkLst>
            <pc:docMk/>
            <pc:sldMk cId="4266617162" sldId="260"/>
            <ac:spMk id="10" creationId="{B4F5FA0D-0104-4987-8241-EFF7C85B88DE}"/>
          </ac:spMkLst>
        </pc:spChg>
        <pc:spChg chg="add del">
          <ac:chgData name="Ljiljana" userId="babed9e8-3e3a-4dfe-b969-eebf44d50962" providerId="ADAL" clId="{50F915B6-9E3B-408E-B303-943F24E86884}" dt="2021-03-15T16:34:47.340" v="75" actId="26606"/>
          <ac:spMkLst>
            <pc:docMk/>
            <pc:sldMk cId="4266617162" sldId="260"/>
            <ac:spMk id="14" creationId="{1453BF6C-B012-48B7-B4E8-6D7AC7C27D02}"/>
          </ac:spMkLst>
        </pc:spChg>
        <pc:spChg chg="add del">
          <ac:chgData name="Ljiljana" userId="babed9e8-3e3a-4dfe-b969-eebf44d50962" providerId="ADAL" clId="{50F915B6-9E3B-408E-B303-943F24E86884}" dt="2021-03-15T16:34:47.340" v="75" actId="26606"/>
          <ac:spMkLst>
            <pc:docMk/>
            <pc:sldMk cId="4266617162" sldId="260"/>
            <ac:spMk id="15" creationId="{327D73B4-9F5C-4A64-A179-51B9500CB8B5}"/>
          </ac:spMkLst>
        </pc:spChg>
        <pc:spChg chg="add del">
          <ac:chgData name="Ljiljana" userId="babed9e8-3e3a-4dfe-b969-eebf44d50962" providerId="ADAL" clId="{50F915B6-9E3B-408E-B303-943F24E86884}" dt="2021-03-15T16:34:47.340" v="75" actId="26606"/>
          <ac:spMkLst>
            <pc:docMk/>
            <pc:sldMk cId="4266617162" sldId="260"/>
            <ac:spMk id="16" creationId="{E3020543-B24B-4EC4-8FFC-8DD88EEA91A8}"/>
          </ac:spMkLst>
        </pc:spChg>
        <pc:spChg chg="add del">
          <ac:chgData name="Ljiljana" userId="babed9e8-3e3a-4dfe-b969-eebf44d50962" providerId="ADAL" clId="{50F915B6-9E3B-408E-B303-943F24E86884}" dt="2021-03-15T16:34:47.340" v="75" actId="26606"/>
          <ac:spMkLst>
            <pc:docMk/>
            <pc:sldMk cId="4266617162" sldId="260"/>
            <ac:spMk id="17" creationId="{C1F06963-6374-4B48-844F-071A9BAAAE02}"/>
          </ac:spMkLst>
        </pc:spChg>
        <pc:spChg chg="add del">
          <ac:chgData name="Ljiljana" userId="babed9e8-3e3a-4dfe-b969-eebf44d50962" providerId="ADAL" clId="{50F915B6-9E3B-408E-B303-943F24E86884}" dt="2021-03-15T16:34:47.340" v="75" actId="26606"/>
          <ac:spMkLst>
            <pc:docMk/>
            <pc:sldMk cId="4266617162" sldId="260"/>
            <ac:spMk id="19" creationId="{6CB927A4-E432-4310-9CD5-E89FF5063179}"/>
          </ac:spMkLst>
        </pc:spChg>
        <pc:spChg chg="add mod ord">
          <ac:chgData name="Ljiljana" userId="babed9e8-3e3a-4dfe-b969-eebf44d50962" providerId="ADAL" clId="{50F915B6-9E3B-408E-B303-943F24E86884}" dt="2021-03-15T16:45:43.891" v="219" actId="26606"/>
          <ac:spMkLst>
            <pc:docMk/>
            <pc:sldMk cId="4266617162" sldId="260"/>
            <ac:spMk id="21" creationId="{9803963B-6C4D-406D-904B-F342B5C6B3C4}"/>
          </ac:spMkLst>
        </pc:spChg>
        <pc:spChg chg="add del">
          <ac:chgData name="Ljiljana" userId="babed9e8-3e3a-4dfe-b969-eebf44d50962" providerId="ADAL" clId="{50F915B6-9E3B-408E-B303-943F24E86884}" dt="2021-03-15T16:44:42.369" v="215" actId="26606"/>
          <ac:spMkLst>
            <pc:docMk/>
            <pc:sldMk cId="4266617162" sldId="260"/>
            <ac:spMk id="23" creationId="{AC477752-ACCA-41C1-9B1D-D0CED1F9CBDD}"/>
          </ac:spMkLst>
        </pc:spChg>
        <pc:spChg chg="add del">
          <ac:chgData name="Ljiljana" userId="babed9e8-3e3a-4dfe-b969-eebf44d50962" providerId="ADAL" clId="{50F915B6-9E3B-408E-B303-943F24E86884}" dt="2021-03-15T16:34:27.455" v="72" actId="26606"/>
          <ac:spMkLst>
            <pc:docMk/>
            <pc:sldMk cId="4266617162" sldId="260"/>
            <ac:spMk id="24" creationId="{16C5FA50-8D52-4617-AF91-5C7B1C8352F1}"/>
          </ac:spMkLst>
        </pc:spChg>
        <pc:spChg chg="add del">
          <ac:chgData name="Ljiljana" userId="babed9e8-3e3a-4dfe-b969-eebf44d50962" providerId="ADAL" clId="{50F915B6-9E3B-408E-B303-943F24E86884}" dt="2021-03-15T16:45:43.891" v="219" actId="26606"/>
          <ac:spMkLst>
            <pc:docMk/>
            <pc:sldMk cId="4266617162" sldId="260"/>
            <ac:spMk id="25" creationId="{73C994B4-9721-4148-9EEC-6793CECDE8DD}"/>
          </ac:spMkLst>
        </pc:spChg>
        <pc:spChg chg="add del">
          <ac:chgData name="Ljiljana" userId="babed9e8-3e3a-4dfe-b969-eebf44d50962" providerId="ADAL" clId="{50F915B6-9E3B-408E-B303-943F24E86884}" dt="2021-03-15T16:34:27.455" v="72" actId="26606"/>
          <ac:spMkLst>
            <pc:docMk/>
            <pc:sldMk cId="4266617162" sldId="260"/>
            <ac:spMk id="26" creationId="{E223798C-12AD-4B0C-A50C-D676347D67CF}"/>
          </ac:spMkLst>
        </pc:spChg>
        <pc:spChg chg="add del">
          <ac:chgData name="Ljiljana" userId="babed9e8-3e3a-4dfe-b969-eebf44d50962" providerId="ADAL" clId="{50F915B6-9E3B-408E-B303-943F24E86884}" dt="2021-03-15T16:45:43.891" v="219" actId="26606"/>
          <ac:spMkLst>
            <pc:docMk/>
            <pc:sldMk cId="4266617162" sldId="260"/>
            <ac:spMk id="27" creationId="{F9D95E49-763A-4886-B038-82F734740554}"/>
          </ac:spMkLst>
        </pc:spChg>
        <pc:spChg chg="add del">
          <ac:chgData name="Ljiljana" userId="babed9e8-3e3a-4dfe-b969-eebf44d50962" providerId="ADAL" clId="{50F915B6-9E3B-408E-B303-943F24E86884}" dt="2021-03-15T16:34:47.310" v="74" actId="26606"/>
          <ac:spMkLst>
            <pc:docMk/>
            <pc:sldMk cId="4266617162" sldId="260"/>
            <ac:spMk id="28" creationId="{6753252F-4873-4F63-801D-CC719279A7D5}"/>
          </ac:spMkLst>
        </pc:spChg>
        <pc:spChg chg="add del">
          <ac:chgData name="Ljiljana" userId="babed9e8-3e3a-4dfe-b969-eebf44d50962" providerId="ADAL" clId="{50F915B6-9E3B-408E-B303-943F24E86884}" dt="2021-03-15T16:34:47.310" v="74" actId="26606"/>
          <ac:spMkLst>
            <pc:docMk/>
            <pc:sldMk cId="4266617162" sldId="260"/>
            <ac:spMk id="29" creationId="{047C8CCB-F95D-4249-92DD-651249D3535A}"/>
          </ac:spMkLst>
        </pc:spChg>
        <pc:spChg chg="add del">
          <ac:chgData name="Ljiljana" userId="babed9e8-3e3a-4dfe-b969-eebf44d50962" providerId="ADAL" clId="{50F915B6-9E3B-408E-B303-943F24E86884}" dt="2021-03-15T16:35:04.725" v="77" actId="26606"/>
          <ac:spMkLst>
            <pc:docMk/>
            <pc:sldMk cId="4266617162" sldId="260"/>
            <ac:spMk id="30" creationId="{934DE833-36D4-4437-AE2A-701BDE9C3923}"/>
          </ac:spMkLst>
        </pc:spChg>
        <pc:spChg chg="add del">
          <ac:chgData name="Ljiljana" userId="babed9e8-3e3a-4dfe-b969-eebf44d50962" providerId="ADAL" clId="{50F915B6-9E3B-408E-B303-943F24E86884}" dt="2021-03-15T16:35:04.725" v="77" actId="26606"/>
          <ac:spMkLst>
            <pc:docMk/>
            <pc:sldMk cId="4266617162" sldId="260"/>
            <ac:spMk id="31" creationId="{C83F9D7D-8B7D-49DF-AA94-0A9A8D671027}"/>
          </ac:spMkLst>
        </pc:spChg>
        <pc:spChg chg="add del">
          <ac:chgData name="Ljiljana" userId="babed9e8-3e3a-4dfe-b969-eebf44d50962" providerId="ADAL" clId="{50F915B6-9E3B-408E-B303-943F24E86884}" dt="2021-03-15T16:35:04.725" v="77" actId="26606"/>
          <ac:spMkLst>
            <pc:docMk/>
            <pc:sldMk cId="4266617162" sldId="260"/>
            <ac:spMk id="32" creationId="{DC580C66-5435-4F00-873E-679D3D5049C0}"/>
          </ac:spMkLst>
        </pc:spChg>
        <pc:spChg chg="add del">
          <ac:chgData name="Ljiljana" userId="babed9e8-3e3a-4dfe-b969-eebf44d50962" providerId="ADAL" clId="{50F915B6-9E3B-408E-B303-943F24E86884}" dt="2021-03-15T16:35:04.725" v="77" actId="26606"/>
          <ac:spMkLst>
            <pc:docMk/>
            <pc:sldMk cId="4266617162" sldId="260"/>
            <ac:spMk id="33" creationId="{5707F116-8EC0-4822-9067-186AC8C96EB8}"/>
          </ac:spMkLst>
        </pc:spChg>
        <pc:spChg chg="add del">
          <ac:chgData name="Ljiljana" userId="babed9e8-3e3a-4dfe-b969-eebf44d50962" providerId="ADAL" clId="{50F915B6-9E3B-408E-B303-943F24E86884}" dt="2021-03-15T16:35:04.725" v="77" actId="26606"/>
          <ac:spMkLst>
            <pc:docMk/>
            <pc:sldMk cId="4266617162" sldId="260"/>
            <ac:spMk id="34" creationId="{B4AFD177-1A38-4FAE-87D4-840AE22C861C}"/>
          </ac:spMkLst>
        </pc:spChg>
        <pc:spChg chg="add del">
          <ac:chgData name="Ljiljana" userId="babed9e8-3e3a-4dfe-b969-eebf44d50962" providerId="ADAL" clId="{50F915B6-9E3B-408E-B303-943F24E86884}" dt="2021-03-15T16:35:04.725" v="77" actId="26606"/>
          <ac:spMkLst>
            <pc:docMk/>
            <pc:sldMk cId="4266617162" sldId="260"/>
            <ac:spMk id="35" creationId="{49F1A7E4-819D-4D21-8E8B-32671A9F9853}"/>
          </ac:spMkLst>
        </pc:spChg>
        <pc:spChg chg="add del">
          <ac:chgData name="Ljiljana" userId="babed9e8-3e3a-4dfe-b969-eebf44d50962" providerId="ADAL" clId="{50F915B6-9E3B-408E-B303-943F24E86884}" dt="2021-03-15T16:35:04.725" v="77" actId="26606"/>
          <ac:spMkLst>
            <pc:docMk/>
            <pc:sldMk cId="4266617162" sldId="260"/>
            <ac:spMk id="36" creationId="{52329D9A-3D48-4B69-939D-2A480F14786F}"/>
          </ac:spMkLst>
        </pc:spChg>
        <pc:spChg chg="add del">
          <ac:chgData name="Ljiljana" userId="babed9e8-3e3a-4dfe-b969-eebf44d50962" providerId="ADAL" clId="{50F915B6-9E3B-408E-B303-943F24E86884}" dt="2021-03-15T16:45:43.891" v="219" actId="26606"/>
          <ac:spMkLst>
            <pc:docMk/>
            <pc:sldMk cId="4266617162" sldId="260"/>
            <ac:spMk id="37" creationId="{E80D0C11-3F33-44C1-94F3-C351CF9CAD45}"/>
          </ac:spMkLst>
        </pc:spChg>
        <pc:spChg chg="add del">
          <ac:chgData name="Ljiljana" userId="babed9e8-3e3a-4dfe-b969-eebf44d50962" providerId="ADAL" clId="{50F915B6-9E3B-408E-B303-943F24E86884}" dt="2021-03-15T16:35:04.725" v="77" actId="26606"/>
          <ac:spMkLst>
            <pc:docMk/>
            <pc:sldMk cId="4266617162" sldId="260"/>
            <ac:spMk id="38" creationId="{2D5CC4CB-7B78-480A-A0AE-A8A35C08E190}"/>
          </ac:spMkLst>
        </pc:spChg>
        <pc:spChg chg="add del">
          <ac:chgData name="Ljiljana" userId="babed9e8-3e3a-4dfe-b969-eebf44d50962" providerId="ADAL" clId="{50F915B6-9E3B-408E-B303-943F24E86884}" dt="2021-03-15T16:45:43.891" v="219" actId="26606"/>
          <ac:spMkLst>
            <pc:docMk/>
            <pc:sldMk cId="4266617162" sldId="260"/>
            <ac:spMk id="39" creationId="{816D2053-BB10-4615-A38D-86EEC0D863E8}"/>
          </ac:spMkLst>
        </pc:spChg>
        <pc:spChg chg="add del">
          <ac:chgData name="Ljiljana" userId="babed9e8-3e3a-4dfe-b969-eebf44d50962" providerId="ADAL" clId="{50F915B6-9E3B-408E-B303-943F24E86884}" dt="2021-03-15T16:41:07.970" v="111" actId="26606"/>
          <ac:spMkLst>
            <pc:docMk/>
            <pc:sldMk cId="4266617162" sldId="260"/>
            <ac:spMk id="43" creationId="{16C5FA50-8D52-4617-AF91-5C7B1C8352F1}"/>
          </ac:spMkLst>
        </pc:spChg>
        <pc:spChg chg="add">
          <ac:chgData name="Ljiljana" userId="babed9e8-3e3a-4dfe-b969-eebf44d50962" providerId="ADAL" clId="{50F915B6-9E3B-408E-B303-943F24E86884}" dt="2021-03-15T16:45:43.891" v="219" actId="26606"/>
          <ac:spMkLst>
            <pc:docMk/>
            <pc:sldMk cId="4266617162" sldId="260"/>
            <ac:spMk id="44" creationId="{DE47DF98-723F-4AAC-ABCF-CACBC438F78F}"/>
          </ac:spMkLst>
        </pc:spChg>
        <pc:spChg chg="add del">
          <ac:chgData name="Ljiljana" userId="babed9e8-3e3a-4dfe-b969-eebf44d50962" providerId="ADAL" clId="{50F915B6-9E3B-408E-B303-943F24E86884}" dt="2021-03-15T16:41:07.970" v="111" actId="26606"/>
          <ac:spMkLst>
            <pc:docMk/>
            <pc:sldMk cId="4266617162" sldId="260"/>
            <ac:spMk id="45" creationId="{E223798C-12AD-4B0C-A50C-D676347D67CF}"/>
          </ac:spMkLst>
        </pc:spChg>
        <pc:spChg chg="add">
          <ac:chgData name="Ljiljana" userId="babed9e8-3e3a-4dfe-b969-eebf44d50962" providerId="ADAL" clId="{50F915B6-9E3B-408E-B303-943F24E86884}" dt="2021-03-15T16:45:43.891" v="219" actId="26606"/>
          <ac:spMkLst>
            <pc:docMk/>
            <pc:sldMk cId="4266617162" sldId="260"/>
            <ac:spMk id="46" creationId="{74426AB7-D619-4515-962A-BC83909EC015}"/>
          </ac:spMkLst>
        </pc:spChg>
        <pc:spChg chg="add del">
          <ac:chgData name="Ljiljana" userId="babed9e8-3e3a-4dfe-b969-eebf44d50962" providerId="ADAL" clId="{50F915B6-9E3B-408E-B303-943F24E86884}" dt="2021-03-15T16:40:30.826" v="108" actId="26606"/>
          <ac:spMkLst>
            <pc:docMk/>
            <pc:sldMk cId="4266617162" sldId="260"/>
            <ac:spMk id="47" creationId="{1C574E90-1949-4924-B663-AEA13DB7910B}"/>
          </ac:spMkLst>
        </pc:spChg>
        <pc:spChg chg="add del">
          <ac:chgData name="Ljiljana" userId="babed9e8-3e3a-4dfe-b969-eebf44d50962" providerId="ADAL" clId="{50F915B6-9E3B-408E-B303-943F24E86884}" dt="2021-03-15T16:40:30.826" v="108" actId="26606"/>
          <ac:spMkLst>
            <pc:docMk/>
            <pc:sldMk cId="4266617162" sldId="260"/>
            <ac:spMk id="48" creationId="{3CD1EA40-7116-4FCB-9369-70F29FAA91EC}"/>
          </ac:spMkLst>
        </pc:spChg>
        <pc:spChg chg="add del">
          <ac:chgData name="Ljiljana" userId="babed9e8-3e3a-4dfe-b969-eebf44d50962" providerId="ADAL" clId="{50F915B6-9E3B-408E-B303-943F24E86884}" dt="2021-03-15T16:40:30.826" v="108" actId="26606"/>
          <ac:spMkLst>
            <pc:docMk/>
            <pc:sldMk cId="4266617162" sldId="260"/>
            <ac:spMk id="49" creationId="{920A4AE8-5ECF-4802-8F49-4483AE41605C}"/>
          </ac:spMkLst>
        </pc:spChg>
        <pc:spChg chg="add del">
          <ac:chgData name="Ljiljana" userId="babed9e8-3e3a-4dfe-b969-eebf44d50962" providerId="ADAL" clId="{50F915B6-9E3B-408E-B303-943F24E86884}" dt="2021-03-15T16:39:49.802" v="103" actId="26606"/>
          <ac:spMkLst>
            <pc:docMk/>
            <pc:sldMk cId="4266617162" sldId="260"/>
            <ac:spMk id="50" creationId="{C83F9D7D-8B7D-49DF-AA94-0A9A8D671027}"/>
          </ac:spMkLst>
        </pc:spChg>
        <pc:spChg chg="add del">
          <ac:chgData name="Ljiljana" userId="babed9e8-3e3a-4dfe-b969-eebf44d50962" providerId="ADAL" clId="{50F915B6-9E3B-408E-B303-943F24E86884}" dt="2021-03-15T16:40:30.826" v="108" actId="26606"/>
          <ac:spMkLst>
            <pc:docMk/>
            <pc:sldMk cId="4266617162" sldId="260"/>
            <ac:spMk id="51" creationId="{D9F5512A-48E1-4C07-B75E-3CCC517B6804}"/>
          </ac:spMkLst>
        </pc:spChg>
        <pc:spChg chg="add del">
          <ac:chgData name="Ljiljana" userId="babed9e8-3e3a-4dfe-b969-eebf44d50962" providerId="ADAL" clId="{50F915B6-9E3B-408E-B303-943F24E86884}" dt="2021-03-15T16:39:49.802" v="103" actId="26606"/>
          <ac:spMkLst>
            <pc:docMk/>
            <pc:sldMk cId="4266617162" sldId="260"/>
            <ac:spMk id="52" creationId="{5707F116-8EC0-4822-9067-186AC8C96EB8}"/>
          </ac:spMkLst>
        </pc:spChg>
        <pc:spChg chg="add del">
          <ac:chgData name="Ljiljana" userId="babed9e8-3e3a-4dfe-b969-eebf44d50962" providerId="ADAL" clId="{50F915B6-9E3B-408E-B303-943F24E86884}" dt="2021-03-15T16:39:49.802" v="103" actId="26606"/>
          <ac:spMkLst>
            <pc:docMk/>
            <pc:sldMk cId="4266617162" sldId="260"/>
            <ac:spMk id="54" creationId="{49F1A7E4-819D-4D21-8E8B-32671A9F9853}"/>
          </ac:spMkLst>
        </pc:spChg>
        <pc:spChg chg="add del">
          <ac:chgData name="Ljiljana" userId="babed9e8-3e3a-4dfe-b969-eebf44d50962" providerId="ADAL" clId="{50F915B6-9E3B-408E-B303-943F24E86884}" dt="2021-03-15T16:39:49.802" v="103" actId="26606"/>
          <ac:spMkLst>
            <pc:docMk/>
            <pc:sldMk cId="4266617162" sldId="260"/>
            <ac:spMk id="56" creationId="{934DE833-36D4-4437-AE2A-701BDE9C3923}"/>
          </ac:spMkLst>
        </pc:spChg>
        <pc:spChg chg="add del">
          <ac:chgData name="Ljiljana" userId="babed9e8-3e3a-4dfe-b969-eebf44d50962" providerId="ADAL" clId="{50F915B6-9E3B-408E-B303-943F24E86884}" dt="2021-03-15T16:39:49.802" v="103" actId="26606"/>
          <ac:spMkLst>
            <pc:docMk/>
            <pc:sldMk cId="4266617162" sldId="260"/>
            <ac:spMk id="58" creationId="{DC580C66-5435-4F00-873E-679D3D5049C0}"/>
          </ac:spMkLst>
        </pc:spChg>
        <pc:spChg chg="add del">
          <ac:chgData name="Ljiljana" userId="babed9e8-3e3a-4dfe-b969-eebf44d50962" providerId="ADAL" clId="{50F915B6-9E3B-408E-B303-943F24E86884}" dt="2021-03-15T16:39:49.802" v="103" actId="26606"/>
          <ac:spMkLst>
            <pc:docMk/>
            <pc:sldMk cId="4266617162" sldId="260"/>
            <ac:spMk id="60" creationId="{B4AFD177-1A38-4FAE-87D4-840AE22C861C}"/>
          </ac:spMkLst>
        </pc:spChg>
        <pc:spChg chg="add del">
          <ac:chgData name="Ljiljana" userId="babed9e8-3e3a-4dfe-b969-eebf44d50962" providerId="ADAL" clId="{50F915B6-9E3B-408E-B303-943F24E86884}" dt="2021-03-15T16:39:49.802" v="103" actId="26606"/>
          <ac:spMkLst>
            <pc:docMk/>
            <pc:sldMk cId="4266617162" sldId="260"/>
            <ac:spMk id="62" creationId="{52329D9A-3D48-4B69-939D-2A480F14786F}"/>
          </ac:spMkLst>
        </pc:spChg>
        <pc:spChg chg="add del">
          <ac:chgData name="Ljiljana" userId="babed9e8-3e3a-4dfe-b969-eebf44d50962" providerId="ADAL" clId="{50F915B6-9E3B-408E-B303-943F24E86884}" dt="2021-03-15T16:39:49.802" v="103" actId="26606"/>
          <ac:spMkLst>
            <pc:docMk/>
            <pc:sldMk cId="4266617162" sldId="260"/>
            <ac:spMk id="64" creationId="{2D5CC4CB-7B78-480A-A0AE-A8A35C08E190}"/>
          </ac:spMkLst>
        </pc:spChg>
        <pc:spChg chg="add del">
          <ac:chgData name="Ljiljana" userId="babed9e8-3e3a-4dfe-b969-eebf44d50962" providerId="ADAL" clId="{50F915B6-9E3B-408E-B303-943F24E86884}" dt="2021-03-15T16:40:30.826" v="108" actId="26606"/>
          <ac:spMkLst>
            <pc:docMk/>
            <pc:sldMk cId="4266617162" sldId="260"/>
            <ac:spMk id="80" creationId="{A5271697-90F1-4A23-8EF2-0179F2EAFACB}"/>
          </ac:spMkLst>
        </pc:spChg>
        <pc:spChg chg="add del">
          <ac:chgData name="Ljiljana" userId="babed9e8-3e3a-4dfe-b969-eebf44d50962" providerId="ADAL" clId="{50F915B6-9E3B-408E-B303-943F24E86884}" dt="2021-03-15T16:41:07.954" v="110" actId="26606"/>
          <ac:spMkLst>
            <pc:docMk/>
            <pc:sldMk cId="4266617162" sldId="260"/>
            <ac:spMk id="82" creationId="{217BE31F-A129-45DD-8071-A63EC47D943A}"/>
          </ac:spMkLst>
        </pc:spChg>
        <pc:spChg chg="add del">
          <ac:chgData name="Ljiljana" userId="babed9e8-3e3a-4dfe-b969-eebf44d50962" providerId="ADAL" clId="{50F915B6-9E3B-408E-B303-943F24E86884}" dt="2021-03-15T16:41:07.954" v="110" actId="26606"/>
          <ac:spMkLst>
            <pc:docMk/>
            <pc:sldMk cId="4266617162" sldId="260"/>
            <ac:spMk id="109" creationId="{9FD13F1A-0A52-42B7-9470-8675F65B6ADD}"/>
          </ac:spMkLst>
        </pc:spChg>
        <pc:spChg chg="add del">
          <ac:chgData name="Ljiljana" userId="babed9e8-3e3a-4dfe-b969-eebf44d50962" providerId="ADAL" clId="{50F915B6-9E3B-408E-B303-943F24E86884}" dt="2021-03-15T16:41:39.236" v="117" actId="26606"/>
          <ac:spMkLst>
            <pc:docMk/>
            <pc:sldMk cId="4266617162" sldId="260"/>
            <ac:spMk id="111" creationId="{1787C549-66DE-4718-9D45-8165992511E2}"/>
          </ac:spMkLst>
        </pc:spChg>
        <pc:spChg chg="add del">
          <ac:chgData name="Ljiljana" userId="babed9e8-3e3a-4dfe-b969-eebf44d50962" providerId="ADAL" clId="{50F915B6-9E3B-408E-B303-943F24E86884}" dt="2021-03-15T16:41:39.236" v="117" actId="26606"/>
          <ac:spMkLst>
            <pc:docMk/>
            <pc:sldMk cId="4266617162" sldId="260"/>
            <ac:spMk id="112" creationId="{3CD1EA40-7116-4FCB-9369-70F29FAA91EC}"/>
          </ac:spMkLst>
        </pc:spChg>
        <pc:spChg chg="add del">
          <ac:chgData name="Ljiljana" userId="babed9e8-3e3a-4dfe-b969-eebf44d50962" providerId="ADAL" clId="{50F915B6-9E3B-408E-B303-943F24E86884}" dt="2021-03-15T16:41:39.236" v="117" actId="26606"/>
          <ac:spMkLst>
            <pc:docMk/>
            <pc:sldMk cId="4266617162" sldId="260"/>
            <ac:spMk id="113" creationId="{BF647E38-F93D-4661-8D77-CE13EEB65B5A}"/>
          </ac:spMkLst>
        </pc:spChg>
        <pc:spChg chg="add del">
          <ac:chgData name="Ljiljana" userId="babed9e8-3e3a-4dfe-b969-eebf44d50962" providerId="ADAL" clId="{50F915B6-9E3B-408E-B303-943F24E86884}" dt="2021-03-15T16:41:39.236" v="117" actId="26606"/>
          <ac:spMkLst>
            <pc:docMk/>
            <pc:sldMk cId="4266617162" sldId="260"/>
            <ac:spMk id="118" creationId="{D6C80E47-971C-437F-B030-191115B01D68}"/>
          </ac:spMkLst>
        </pc:spChg>
        <pc:spChg chg="add del">
          <ac:chgData name="Ljiljana" userId="babed9e8-3e3a-4dfe-b969-eebf44d50962" providerId="ADAL" clId="{50F915B6-9E3B-408E-B303-943F24E86884}" dt="2021-03-15T16:41:31.508" v="113" actId="931"/>
          <ac:spMkLst>
            <pc:docMk/>
            <pc:sldMk cId="4266617162" sldId="260"/>
            <ac:spMk id="119" creationId="{71400B3D-FDD1-436D-9766-F6B3BA714B66}"/>
          </ac:spMkLst>
        </pc:spChg>
        <pc:spChg chg="add del mod ord">
          <ac:chgData name="Ljiljana" userId="babed9e8-3e3a-4dfe-b969-eebf44d50962" providerId="ADAL" clId="{50F915B6-9E3B-408E-B303-943F24E86884}" dt="2021-03-15T16:42:56.202" v="142" actId="700"/>
          <ac:spMkLst>
            <pc:docMk/>
            <pc:sldMk cId="4266617162" sldId="260"/>
            <ac:spMk id="122" creationId="{69633847-7510-4886-BBC4-246F8B7F9999}"/>
          </ac:spMkLst>
        </pc:spChg>
        <pc:grpChg chg="add del">
          <ac:chgData name="Ljiljana" userId="babed9e8-3e3a-4dfe-b969-eebf44d50962" providerId="ADAL" clId="{50F915B6-9E3B-408E-B303-943F24E86884}" dt="2021-03-15T16:40:30.826" v="108" actId="26606"/>
          <ac:grpSpMkLst>
            <pc:docMk/>
            <pc:sldMk cId="4266617162" sldId="260"/>
            <ac:grpSpMk id="53" creationId="{9CF1CD8B-D430-49E7-8630-84152C414EAC}"/>
          </ac:grpSpMkLst>
        </pc:grpChg>
        <pc:grpChg chg="add del">
          <ac:chgData name="Ljiljana" userId="babed9e8-3e3a-4dfe-b969-eebf44d50962" providerId="ADAL" clId="{50F915B6-9E3B-408E-B303-943F24E86884}" dt="2021-03-15T16:41:07.954" v="110" actId="26606"/>
          <ac:grpSpMkLst>
            <pc:docMk/>
            <pc:sldMk cId="4266617162" sldId="260"/>
            <ac:grpSpMk id="83" creationId="{7CA163AC-F477-454A-9FB4-81324C004BEF}"/>
          </ac:grpSpMkLst>
        </pc:grpChg>
        <pc:grpChg chg="add del">
          <ac:chgData name="Ljiljana" userId="babed9e8-3e3a-4dfe-b969-eebf44d50962" providerId="ADAL" clId="{50F915B6-9E3B-408E-B303-943F24E86884}" dt="2021-03-15T16:41:07.954" v="110" actId="26606"/>
          <ac:grpSpMkLst>
            <pc:docMk/>
            <pc:sldMk cId="4266617162" sldId="260"/>
            <ac:grpSpMk id="105" creationId="{83118EC2-A2C7-4CDB-887C-21E0B0C437D1}"/>
          </ac:grpSpMkLst>
        </pc:grpChg>
        <pc:grpChg chg="add del">
          <ac:chgData name="Ljiljana" userId="babed9e8-3e3a-4dfe-b969-eebf44d50962" providerId="ADAL" clId="{50F915B6-9E3B-408E-B303-943F24E86884}" dt="2021-03-15T16:41:39.236" v="117" actId="26606"/>
          <ac:grpSpMkLst>
            <pc:docMk/>
            <pc:sldMk cId="4266617162" sldId="260"/>
            <ac:grpSpMk id="114" creationId="{BAB21C4D-C8DB-45E4-8B45-1A73A1886252}"/>
          </ac:grpSpMkLst>
        </pc:grpChg>
        <pc:picChg chg="add del mod">
          <ac:chgData name="Ljiljana" userId="babed9e8-3e3a-4dfe-b969-eebf44d50962" providerId="ADAL" clId="{50F915B6-9E3B-408E-B303-943F24E86884}" dt="2021-03-15T16:33:28.261" v="61" actId="931"/>
          <ac:picMkLst>
            <pc:docMk/>
            <pc:sldMk cId="4266617162" sldId="260"/>
            <ac:picMk id="8" creationId="{189D45DA-B669-4F13-B4C5-8ED0B6C5D631}"/>
          </ac:picMkLst>
        </pc:picChg>
        <pc:picChg chg="add del mod">
          <ac:chgData name="Ljiljana" userId="babed9e8-3e3a-4dfe-b969-eebf44d50962" providerId="ADAL" clId="{50F915B6-9E3B-408E-B303-943F24E86884}" dt="2021-03-15T16:41:20.567" v="112" actId="21"/>
          <ac:picMkLst>
            <pc:docMk/>
            <pc:sldMk cId="4266617162" sldId="260"/>
            <ac:picMk id="11" creationId="{0AA4B878-C055-4419-A196-7C73066A8AB4}"/>
          </ac:picMkLst>
        </pc:picChg>
        <pc:picChg chg="add del">
          <ac:chgData name="Ljiljana" userId="babed9e8-3e3a-4dfe-b969-eebf44d50962" providerId="ADAL" clId="{50F915B6-9E3B-408E-B303-943F24E86884}" dt="2021-03-15T16:33:49.277" v="66" actId="26606"/>
          <ac:picMkLst>
            <pc:docMk/>
            <pc:sldMk cId="4266617162" sldId="260"/>
            <ac:picMk id="12" creationId="{2897127E-6CEF-446C-BE87-93B7C46E49D1}"/>
          </ac:picMkLst>
        </pc:picChg>
        <pc:picChg chg="add mod">
          <ac:chgData name="Ljiljana" userId="babed9e8-3e3a-4dfe-b969-eebf44d50962" providerId="ADAL" clId="{50F915B6-9E3B-408E-B303-943F24E86884}" dt="2021-03-15T16:45:43.891" v="219" actId="26606"/>
          <ac:picMkLst>
            <pc:docMk/>
            <pc:sldMk cId="4266617162" sldId="260"/>
            <ac:picMk id="20" creationId="{768BFC27-B574-4DD2-89D3-D2926BDA0912}"/>
          </ac:picMkLst>
        </pc:picChg>
        <pc:cxnChg chg="add del">
          <ac:chgData name="Ljiljana" userId="babed9e8-3e3a-4dfe-b969-eebf44d50962" providerId="ADAL" clId="{50F915B6-9E3B-408E-B303-943F24E86884}" dt="2021-03-15T16:34:47.340" v="75" actId="26606"/>
          <ac:cxnSpMkLst>
            <pc:docMk/>
            <pc:sldMk cId="4266617162" sldId="260"/>
            <ac:cxnSpMk id="18" creationId="{C49DA8F6-BCC1-4447-B54C-57856834B94B}"/>
          </ac:cxnSpMkLst>
        </pc:cxnChg>
        <pc:cxnChg chg="add del">
          <ac:chgData name="Ljiljana" userId="babed9e8-3e3a-4dfe-b969-eebf44d50962" providerId="ADAL" clId="{50F915B6-9E3B-408E-B303-943F24E86884}" dt="2021-03-15T16:45:43.891" v="219" actId="26606"/>
          <ac:cxnSpMkLst>
            <pc:docMk/>
            <pc:sldMk cId="4266617162" sldId="260"/>
            <ac:cxnSpMk id="40" creationId="{3EFADC67-92A1-44FB-8691-D8CD71A21EFA}"/>
          </ac:cxnSpMkLst>
        </pc:cxnChg>
        <pc:cxnChg chg="add del">
          <ac:chgData name="Ljiljana" userId="babed9e8-3e3a-4dfe-b969-eebf44d50962" providerId="ADAL" clId="{50F915B6-9E3B-408E-B303-943F24E86884}" dt="2021-03-15T16:45:43.891" v="219" actId="26606"/>
          <ac:cxnSpMkLst>
            <pc:docMk/>
            <pc:sldMk cId="4266617162" sldId="260"/>
            <ac:cxnSpMk id="41" creationId="{EE9C6408-AA0E-411D-A5D2-E5F13306F898}"/>
          </ac:cxnSpMkLst>
        </pc:cxnChg>
        <pc:cxnChg chg="add">
          <ac:chgData name="Ljiljana" userId="babed9e8-3e3a-4dfe-b969-eebf44d50962" providerId="ADAL" clId="{50F915B6-9E3B-408E-B303-943F24E86884}" dt="2021-03-15T16:45:43.891" v="219" actId="26606"/>
          <ac:cxnSpMkLst>
            <pc:docMk/>
            <pc:sldMk cId="4266617162" sldId="260"/>
            <ac:cxnSpMk id="55" creationId="{EA29FC7C-9308-4FDE-8DCA-405668055B0F}"/>
          </ac:cxnSpMkLst>
        </pc:cxnChg>
      </pc:sldChg>
      <pc:sldChg chg="addSp delSp modSp new mod setBg modClrScheme chgLayout">
        <pc:chgData name="Ljiljana" userId="babed9e8-3e3a-4dfe-b969-eebf44d50962" providerId="ADAL" clId="{50F915B6-9E3B-408E-B303-943F24E86884}" dt="2021-03-15T18:00:08.473" v="465" actId="688"/>
        <pc:sldMkLst>
          <pc:docMk/>
          <pc:sldMk cId="1370519866" sldId="261"/>
        </pc:sldMkLst>
        <pc:spChg chg="del mod ord">
          <ac:chgData name="Ljiljana" userId="babed9e8-3e3a-4dfe-b969-eebf44d50962" providerId="ADAL" clId="{50F915B6-9E3B-408E-B303-943F24E86884}" dt="2021-03-15T16:55:53.701" v="284" actId="700"/>
          <ac:spMkLst>
            <pc:docMk/>
            <pc:sldMk cId="1370519866" sldId="261"/>
            <ac:spMk id="2" creationId="{08C1EE3A-5011-432F-B2CD-FAC30424A0DF}"/>
          </ac:spMkLst>
        </pc:spChg>
        <pc:spChg chg="del mod ord">
          <ac:chgData name="Ljiljana" userId="babed9e8-3e3a-4dfe-b969-eebf44d50962" providerId="ADAL" clId="{50F915B6-9E3B-408E-B303-943F24E86884}" dt="2021-03-15T16:55:53.701" v="284" actId="700"/>
          <ac:spMkLst>
            <pc:docMk/>
            <pc:sldMk cId="1370519866" sldId="261"/>
            <ac:spMk id="3" creationId="{FBC4EE36-39A5-4945-BF2B-0AB818265817}"/>
          </ac:spMkLst>
        </pc:spChg>
        <pc:spChg chg="add del mod ord">
          <ac:chgData name="Ljiljana" userId="babed9e8-3e3a-4dfe-b969-eebf44d50962" providerId="ADAL" clId="{50F915B6-9E3B-408E-B303-943F24E86884}" dt="2021-03-15T17:02:27.213" v="360" actId="255"/>
          <ac:spMkLst>
            <pc:docMk/>
            <pc:sldMk cId="1370519866" sldId="261"/>
            <ac:spMk id="4" creationId="{1711C04A-F87F-4B59-9F67-0F7A02352F81}"/>
          </ac:spMkLst>
        </pc:spChg>
        <pc:spChg chg="add mod ord">
          <ac:chgData name="Ljiljana" userId="babed9e8-3e3a-4dfe-b969-eebf44d50962" providerId="ADAL" clId="{50F915B6-9E3B-408E-B303-943F24E86884}" dt="2021-03-15T16:59:58.897" v="351" actId="20577"/>
          <ac:spMkLst>
            <pc:docMk/>
            <pc:sldMk cId="1370519866" sldId="261"/>
            <ac:spMk id="5" creationId="{E45D0138-912D-405A-99E4-82A48CFC412B}"/>
          </ac:spMkLst>
        </pc:spChg>
        <pc:spChg chg="add mod ord">
          <ac:chgData name="Ljiljana" userId="babed9e8-3e3a-4dfe-b969-eebf44d50962" providerId="ADAL" clId="{50F915B6-9E3B-408E-B303-943F24E86884}" dt="2021-03-15T17:30:06.551" v="395" actId="688"/>
          <ac:spMkLst>
            <pc:docMk/>
            <pc:sldMk cId="1370519866" sldId="261"/>
            <ac:spMk id="6" creationId="{AF9635B6-8BE6-4F15-B59C-88BE29CD2AB4}"/>
          </ac:spMkLst>
        </pc:spChg>
        <pc:spChg chg="add del mod">
          <ac:chgData name="Ljiljana" userId="babed9e8-3e3a-4dfe-b969-eebf44d50962" providerId="ADAL" clId="{50F915B6-9E3B-408E-B303-943F24E86884}" dt="2021-03-15T17:02:19.600" v="359" actId="478"/>
          <ac:spMkLst>
            <pc:docMk/>
            <pc:sldMk cId="1370519866" sldId="261"/>
            <ac:spMk id="8" creationId="{EFC41188-9710-45DB-8FAF-FB1CCE764A9F}"/>
          </ac:spMkLst>
        </pc:spChg>
        <pc:spChg chg="add del">
          <ac:chgData name="Ljiljana" userId="babed9e8-3e3a-4dfe-b969-eebf44d50962" providerId="ADAL" clId="{50F915B6-9E3B-408E-B303-943F24E86884}" dt="2021-03-15T16:56:26.776" v="286" actId="26606"/>
          <ac:spMkLst>
            <pc:docMk/>
            <pc:sldMk cId="1370519866" sldId="261"/>
            <ac:spMk id="11" creationId="{E35A04CF-97D4-4FF7-B359-C546B1F62E54}"/>
          </ac:spMkLst>
        </pc:spChg>
        <pc:spChg chg="add del">
          <ac:chgData name="Ljiljana" userId="babed9e8-3e3a-4dfe-b969-eebf44d50962" providerId="ADAL" clId="{50F915B6-9E3B-408E-B303-943F24E86884}" dt="2021-03-15T16:56:26.776" v="286" actId="26606"/>
          <ac:spMkLst>
            <pc:docMk/>
            <pc:sldMk cId="1370519866" sldId="261"/>
            <ac:spMk id="13" creationId="{1DE7243B-5109-444B-8FAF-7437C66BC0E9}"/>
          </ac:spMkLst>
        </pc:spChg>
        <pc:spChg chg="add del">
          <ac:chgData name="Ljiljana" userId="babed9e8-3e3a-4dfe-b969-eebf44d50962" providerId="ADAL" clId="{50F915B6-9E3B-408E-B303-943F24E86884}" dt="2021-03-15T16:56:26.776" v="286" actId="26606"/>
          <ac:spMkLst>
            <pc:docMk/>
            <pc:sldMk cId="1370519866" sldId="261"/>
            <ac:spMk id="15" creationId="{4C5D6221-DA7B-4611-AA26-7D8E349FDE96}"/>
          </ac:spMkLst>
        </pc:spChg>
        <pc:spChg chg="add">
          <ac:chgData name="Ljiljana" userId="babed9e8-3e3a-4dfe-b969-eebf44d50962" providerId="ADAL" clId="{50F915B6-9E3B-408E-B303-943F24E86884}" dt="2021-03-15T16:56:26.792" v="287" actId="26606"/>
          <ac:spMkLst>
            <pc:docMk/>
            <pc:sldMk cId="1370519866" sldId="261"/>
            <ac:spMk id="17" creationId="{428D436F-9ACD-4C92-AFC8-C934C527A6A4}"/>
          </ac:spMkLst>
        </pc:spChg>
        <pc:spChg chg="add">
          <ac:chgData name="Ljiljana" userId="babed9e8-3e3a-4dfe-b969-eebf44d50962" providerId="ADAL" clId="{50F915B6-9E3B-408E-B303-943F24E86884}" dt="2021-03-15T16:56:26.792" v="287" actId="26606"/>
          <ac:spMkLst>
            <pc:docMk/>
            <pc:sldMk cId="1370519866" sldId="261"/>
            <ac:spMk id="18" creationId="{090538E0-A884-4E60-A6AB-77D830E2FCED}"/>
          </ac:spMkLst>
        </pc:spChg>
        <pc:spChg chg="add">
          <ac:chgData name="Ljiljana" userId="babed9e8-3e3a-4dfe-b969-eebf44d50962" providerId="ADAL" clId="{50F915B6-9E3B-408E-B303-943F24E86884}" dt="2021-03-15T16:56:26.792" v="287" actId="26606"/>
          <ac:spMkLst>
            <pc:docMk/>
            <pc:sldMk cId="1370519866" sldId="261"/>
            <ac:spMk id="19" creationId="{DB0D7DD0-1C67-4D4C-9E06-678233DB8468}"/>
          </ac:spMkLst>
        </pc:spChg>
        <pc:picChg chg="add mod">
          <ac:chgData name="Ljiljana" userId="babed9e8-3e3a-4dfe-b969-eebf44d50962" providerId="ADAL" clId="{50F915B6-9E3B-408E-B303-943F24E86884}" dt="2021-03-15T18:00:08.473" v="465" actId="688"/>
          <ac:picMkLst>
            <pc:docMk/>
            <pc:sldMk cId="1370519866" sldId="261"/>
            <ac:picMk id="9" creationId="{1A7642BA-5BE7-4EBA-B21E-87C5DAE802B5}"/>
          </ac:picMkLst>
        </pc:picChg>
        <pc:picChg chg="add mod">
          <ac:chgData name="Ljiljana" userId="babed9e8-3e3a-4dfe-b969-eebf44d50962" providerId="ADAL" clId="{50F915B6-9E3B-408E-B303-943F24E86884}" dt="2021-03-15T17:26:47.379" v="363" actId="688"/>
          <ac:picMkLst>
            <pc:docMk/>
            <pc:sldMk cId="1370519866" sldId="261"/>
            <ac:picMk id="16" creationId="{1F3D3CB9-B48B-4C43-A707-2AA5064657DF}"/>
          </ac:picMkLst>
        </pc:picChg>
      </pc:sldChg>
      <pc:sldChg chg="new del">
        <pc:chgData name="Ljiljana" userId="babed9e8-3e3a-4dfe-b969-eebf44d50962" providerId="ADAL" clId="{50F915B6-9E3B-408E-B303-943F24E86884}" dt="2021-03-15T16:46:17.758" v="223" actId="47"/>
        <pc:sldMkLst>
          <pc:docMk/>
          <pc:sldMk cId="1890621039" sldId="261"/>
        </pc:sldMkLst>
      </pc:sldChg>
      <pc:sldChg chg="addSp delSp modSp new del mod modClrScheme chgLayout">
        <pc:chgData name="Ljiljana" userId="babed9e8-3e3a-4dfe-b969-eebf44d50962" providerId="ADAL" clId="{50F915B6-9E3B-408E-B303-943F24E86884}" dt="2021-03-15T17:31:57.835" v="399" actId="47"/>
        <pc:sldMkLst>
          <pc:docMk/>
          <pc:sldMk cId="202062646" sldId="262"/>
        </pc:sldMkLst>
        <pc:spChg chg="del mod ord">
          <ac:chgData name="Ljiljana" userId="babed9e8-3e3a-4dfe-b969-eebf44d50962" providerId="ADAL" clId="{50F915B6-9E3B-408E-B303-943F24E86884}" dt="2021-03-15T17:30:29.561" v="397" actId="700"/>
          <ac:spMkLst>
            <pc:docMk/>
            <pc:sldMk cId="202062646" sldId="262"/>
            <ac:spMk id="2" creationId="{B2F1D320-B99E-4840-A7BC-19E4AEDA3EF2}"/>
          </ac:spMkLst>
        </pc:spChg>
        <pc:spChg chg="del mod ord">
          <ac:chgData name="Ljiljana" userId="babed9e8-3e3a-4dfe-b969-eebf44d50962" providerId="ADAL" clId="{50F915B6-9E3B-408E-B303-943F24E86884}" dt="2021-03-15T17:30:29.561" v="397" actId="700"/>
          <ac:spMkLst>
            <pc:docMk/>
            <pc:sldMk cId="202062646" sldId="262"/>
            <ac:spMk id="3" creationId="{CF716F15-0FA4-4B6F-A21E-04037F8B718B}"/>
          </ac:spMkLst>
        </pc:spChg>
        <pc:spChg chg="del">
          <ac:chgData name="Ljiljana" userId="babed9e8-3e3a-4dfe-b969-eebf44d50962" providerId="ADAL" clId="{50F915B6-9E3B-408E-B303-943F24E86884}" dt="2021-03-15T17:30:29.561" v="397" actId="700"/>
          <ac:spMkLst>
            <pc:docMk/>
            <pc:sldMk cId="202062646" sldId="262"/>
            <ac:spMk id="4" creationId="{CFDE3499-EFA6-4451-8D76-632DEBF584E1}"/>
          </ac:spMkLst>
        </pc:spChg>
        <pc:spChg chg="add mod ord">
          <ac:chgData name="Ljiljana" userId="babed9e8-3e3a-4dfe-b969-eebf44d50962" providerId="ADAL" clId="{50F915B6-9E3B-408E-B303-943F24E86884}" dt="2021-03-15T17:30:29.561" v="397" actId="700"/>
          <ac:spMkLst>
            <pc:docMk/>
            <pc:sldMk cId="202062646" sldId="262"/>
            <ac:spMk id="5" creationId="{09AA10F6-F076-4CCB-9FD9-EB17E7403F4B}"/>
          </ac:spMkLst>
        </pc:spChg>
        <pc:spChg chg="add mod ord">
          <ac:chgData name="Ljiljana" userId="babed9e8-3e3a-4dfe-b969-eebf44d50962" providerId="ADAL" clId="{50F915B6-9E3B-408E-B303-943F24E86884}" dt="2021-03-15T17:30:29.561" v="397" actId="700"/>
          <ac:spMkLst>
            <pc:docMk/>
            <pc:sldMk cId="202062646" sldId="262"/>
            <ac:spMk id="6" creationId="{B3198B9C-283E-42EF-ADBD-6652F6385B26}"/>
          </ac:spMkLst>
        </pc:spChg>
      </pc:sldChg>
      <pc:sldChg chg="addSp delSp modSp new mod ord setBg modClrScheme delDesignElem chgLayout">
        <pc:chgData name="Ljiljana" userId="babed9e8-3e3a-4dfe-b969-eebf44d50962" providerId="ADAL" clId="{50F915B6-9E3B-408E-B303-943F24E86884}" dt="2021-03-15T17:59:46.584" v="461" actId="688"/>
        <pc:sldMkLst>
          <pc:docMk/>
          <pc:sldMk cId="1889173891" sldId="262"/>
        </pc:sldMkLst>
        <pc:spChg chg="del mod ord">
          <ac:chgData name="Ljiljana" userId="babed9e8-3e3a-4dfe-b969-eebf44d50962" providerId="ADAL" clId="{50F915B6-9E3B-408E-B303-943F24E86884}" dt="2021-03-15T17:51:39.605" v="425" actId="700"/>
          <ac:spMkLst>
            <pc:docMk/>
            <pc:sldMk cId="1889173891" sldId="262"/>
            <ac:spMk id="2" creationId="{0D04E3F9-DC7C-4633-9EE2-4E5E2F4AE829}"/>
          </ac:spMkLst>
        </pc:spChg>
        <pc:spChg chg="del mod ord">
          <ac:chgData name="Ljiljana" userId="babed9e8-3e3a-4dfe-b969-eebf44d50962" providerId="ADAL" clId="{50F915B6-9E3B-408E-B303-943F24E86884}" dt="2021-03-15T17:51:39.605" v="425" actId="700"/>
          <ac:spMkLst>
            <pc:docMk/>
            <pc:sldMk cId="1889173891" sldId="262"/>
            <ac:spMk id="3" creationId="{FF5F444F-E62E-4F92-83EF-BB0EAA1D7133}"/>
          </ac:spMkLst>
        </pc:spChg>
        <pc:spChg chg="del">
          <ac:chgData name="Ljiljana" userId="babed9e8-3e3a-4dfe-b969-eebf44d50962" providerId="ADAL" clId="{50F915B6-9E3B-408E-B303-943F24E86884}" dt="2021-03-15T17:51:39.605" v="425" actId="700"/>
          <ac:spMkLst>
            <pc:docMk/>
            <pc:sldMk cId="1889173891" sldId="262"/>
            <ac:spMk id="4" creationId="{EB8ED975-E8E1-4E79-A55F-4C47D1BFB782}"/>
          </ac:spMkLst>
        </pc:spChg>
        <pc:spChg chg="add del mod ord">
          <ac:chgData name="Ljiljana" userId="babed9e8-3e3a-4dfe-b969-eebf44d50962" providerId="ADAL" clId="{50F915B6-9E3B-408E-B303-943F24E86884}" dt="2021-03-15T17:53:15.205" v="426" actId="700"/>
          <ac:spMkLst>
            <pc:docMk/>
            <pc:sldMk cId="1889173891" sldId="262"/>
            <ac:spMk id="5" creationId="{D3C7CEA8-0CCA-4731-8FBB-8725F90CB150}"/>
          </ac:spMkLst>
        </pc:spChg>
        <pc:spChg chg="add del mod ord">
          <ac:chgData name="Ljiljana" userId="babed9e8-3e3a-4dfe-b969-eebf44d50962" providerId="ADAL" clId="{50F915B6-9E3B-408E-B303-943F24E86884}" dt="2021-03-15T17:53:15.205" v="426" actId="700"/>
          <ac:spMkLst>
            <pc:docMk/>
            <pc:sldMk cId="1889173891" sldId="262"/>
            <ac:spMk id="6" creationId="{B2E72FFD-4C1F-461C-BF63-95F60018FC2B}"/>
          </ac:spMkLst>
        </pc:spChg>
        <pc:spChg chg="add del mod ord">
          <ac:chgData name="Ljiljana" userId="babed9e8-3e3a-4dfe-b969-eebf44d50962" providerId="ADAL" clId="{50F915B6-9E3B-408E-B303-943F24E86884}" dt="2021-03-15T17:53:20.274" v="427" actId="700"/>
          <ac:spMkLst>
            <pc:docMk/>
            <pc:sldMk cId="1889173891" sldId="262"/>
            <ac:spMk id="7" creationId="{EAB19194-AA50-4758-8BA0-0C38DDEB980F}"/>
          </ac:spMkLst>
        </pc:spChg>
        <pc:spChg chg="add del mod ord">
          <ac:chgData name="Ljiljana" userId="babed9e8-3e3a-4dfe-b969-eebf44d50962" providerId="ADAL" clId="{50F915B6-9E3B-408E-B303-943F24E86884}" dt="2021-03-15T17:53:20.274" v="427" actId="700"/>
          <ac:spMkLst>
            <pc:docMk/>
            <pc:sldMk cId="1889173891" sldId="262"/>
            <ac:spMk id="8" creationId="{AD660D4D-F7E8-404A-BC06-3006BF78C92E}"/>
          </ac:spMkLst>
        </pc:spChg>
        <pc:spChg chg="add del mod ord">
          <ac:chgData name="Ljiljana" userId="babed9e8-3e3a-4dfe-b969-eebf44d50962" providerId="ADAL" clId="{50F915B6-9E3B-408E-B303-943F24E86884}" dt="2021-03-15T17:53:20.274" v="427" actId="700"/>
          <ac:spMkLst>
            <pc:docMk/>
            <pc:sldMk cId="1889173891" sldId="262"/>
            <ac:spMk id="9" creationId="{5425D8C1-150D-4F40-93EF-7E3D8DECCA8B}"/>
          </ac:spMkLst>
        </pc:spChg>
        <pc:spChg chg="add del mod ord">
          <ac:chgData name="Ljiljana" userId="babed9e8-3e3a-4dfe-b969-eebf44d50962" providerId="ADAL" clId="{50F915B6-9E3B-408E-B303-943F24E86884}" dt="2021-03-15T17:54:11.462" v="428" actId="700"/>
          <ac:spMkLst>
            <pc:docMk/>
            <pc:sldMk cId="1889173891" sldId="262"/>
            <ac:spMk id="10" creationId="{26813263-2038-461E-B46A-3D529B0257A9}"/>
          </ac:spMkLst>
        </pc:spChg>
        <pc:spChg chg="add del mod ord">
          <ac:chgData name="Ljiljana" userId="babed9e8-3e3a-4dfe-b969-eebf44d50962" providerId="ADAL" clId="{50F915B6-9E3B-408E-B303-943F24E86884}" dt="2021-03-15T17:54:11.462" v="428" actId="700"/>
          <ac:spMkLst>
            <pc:docMk/>
            <pc:sldMk cId="1889173891" sldId="262"/>
            <ac:spMk id="11" creationId="{FF160750-A57C-478E-8B6C-17E3848FD47C}"/>
          </ac:spMkLst>
        </pc:spChg>
        <pc:spChg chg="add del mod ord">
          <ac:chgData name="Ljiljana" userId="babed9e8-3e3a-4dfe-b969-eebf44d50962" providerId="ADAL" clId="{50F915B6-9E3B-408E-B303-943F24E86884}" dt="2021-03-15T17:54:11.462" v="428" actId="700"/>
          <ac:spMkLst>
            <pc:docMk/>
            <pc:sldMk cId="1889173891" sldId="262"/>
            <ac:spMk id="12" creationId="{AEA106D7-36A6-4A4C-825A-F271C77C2918}"/>
          </ac:spMkLst>
        </pc:spChg>
        <pc:spChg chg="add del mod ord">
          <ac:chgData name="Ljiljana" userId="babed9e8-3e3a-4dfe-b969-eebf44d50962" providerId="ADAL" clId="{50F915B6-9E3B-408E-B303-943F24E86884}" dt="2021-03-15T17:54:50.852" v="430" actId="700"/>
          <ac:spMkLst>
            <pc:docMk/>
            <pc:sldMk cId="1889173891" sldId="262"/>
            <ac:spMk id="13" creationId="{A8BD6EF4-EA26-4F63-9487-B76D4AC756CA}"/>
          </ac:spMkLst>
        </pc:spChg>
        <pc:spChg chg="add del mod ord">
          <ac:chgData name="Ljiljana" userId="babed9e8-3e3a-4dfe-b969-eebf44d50962" providerId="ADAL" clId="{50F915B6-9E3B-408E-B303-943F24E86884}" dt="2021-03-15T17:54:16.740" v="429" actId="26606"/>
          <ac:spMkLst>
            <pc:docMk/>
            <pc:sldMk cId="1889173891" sldId="262"/>
            <ac:spMk id="14" creationId="{68F1B32E-42B7-43E4-B43F-C94FCC996112}"/>
          </ac:spMkLst>
        </pc:spChg>
        <pc:spChg chg="add del mod ord">
          <ac:chgData name="Ljiljana" userId="babed9e8-3e3a-4dfe-b969-eebf44d50962" providerId="ADAL" clId="{50F915B6-9E3B-408E-B303-943F24E86884}" dt="2021-03-15T17:54:50.852" v="430" actId="700"/>
          <ac:spMkLst>
            <pc:docMk/>
            <pc:sldMk cId="1889173891" sldId="262"/>
            <ac:spMk id="15" creationId="{0DBBFBAC-0CB7-4755-B4AB-C3ED234EEA59}"/>
          </ac:spMkLst>
        </pc:spChg>
        <pc:spChg chg="add del mod ord">
          <ac:chgData name="Ljiljana" userId="babed9e8-3e3a-4dfe-b969-eebf44d50962" providerId="ADAL" clId="{50F915B6-9E3B-408E-B303-943F24E86884}" dt="2021-03-15T17:55:13.828" v="434" actId="478"/>
          <ac:spMkLst>
            <pc:docMk/>
            <pc:sldMk cId="1889173891" sldId="262"/>
            <ac:spMk id="16" creationId="{AE9E5F2A-0299-4AA9-BE76-D75853851361}"/>
          </ac:spMkLst>
        </pc:spChg>
        <pc:spChg chg="add mod ord">
          <ac:chgData name="Ljiljana" userId="babed9e8-3e3a-4dfe-b969-eebf44d50962" providerId="ADAL" clId="{50F915B6-9E3B-408E-B303-943F24E86884}" dt="2021-03-15T17:59:11.580" v="456" actId="27636"/>
          <ac:spMkLst>
            <pc:docMk/>
            <pc:sldMk cId="1889173891" sldId="262"/>
            <ac:spMk id="17" creationId="{F651A2F3-3F9E-4C5B-BB3F-21DB67D5BC2E}"/>
          </ac:spMkLst>
        </pc:spChg>
        <pc:spChg chg="add del">
          <ac:chgData name="Ljiljana" userId="babed9e8-3e3a-4dfe-b969-eebf44d50962" providerId="ADAL" clId="{50F915B6-9E3B-408E-B303-943F24E86884}" dt="2021-03-15T17:57:44.426" v="447" actId="26606"/>
          <ac:spMkLst>
            <pc:docMk/>
            <pc:sldMk cId="1889173891" sldId="262"/>
            <ac:spMk id="19" creationId="{327D73B4-9F5C-4A64-A179-51B9500CB8B5}"/>
          </ac:spMkLst>
        </pc:spChg>
        <pc:spChg chg="add del">
          <ac:chgData name="Ljiljana" userId="babed9e8-3e3a-4dfe-b969-eebf44d50962" providerId="ADAL" clId="{50F915B6-9E3B-408E-B303-943F24E86884}" dt="2021-03-15T17:54:50.852" v="430" actId="700"/>
          <ac:spMkLst>
            <pc:docMk/>
            <pc:sldMk cId="1889173891" sldId="262"/>
            <ac:spMk id="20" creationId="{5C8908E2-EE49-44D2-9428-A28D2312A8D5}"/>
          </ac:spMkLst>
        </pc:spChg>
        <pc:spChg chg="add del">
          <ac:chgData name="Ljiljana" userId="babed9e8-3e3a-4dfe-b969-eebf44d50962" providerId="ADAL" clId="{50F915B6-9E3B-408E-B303-943F24E86884}" dt="2021-03-15T17:57:44.426" v="447" actId="26606"/>
          <ac:spMkLst>
            <pc:docMk/>
            <pc:sldMk cId="1889173891" sldId="262"/>
            <ac:spMk id="21" creationId="{C1F06963-6374-4B48-844F-071A9BAAAE02}"/>
          </ac:spMkLst>
        </pc:spChg>
        <pc:spChg chg="add del">
          <ac:chgData name="Ljiljana" userId="babed9e8-3e3a-4dfe-b969-eebf44d50962" providerId="ADAL" clId="{50F915B6-9E3B-408E-B303-943F24E86884}" dt="2021-03-15T17:57:44.426" v="447" actId="26606"/>
          <ac:spMkLst>
            <pc:docMk/>
            <pc:sldMk cId="1889173891" sldId="262"/>
            <ac:spMk id="25" creationId="{6CB927A4-E432-4310-9CD5-E89FF5063179}"/>
          </ac:spMkLst>
        </pc:spChg>
        <pc:spChg chg="add del">
          <ac:chgData name="Ljiljana" userId="babed9e8-3e3a-4dfe-b969-eebf44d50962" providerId="ADAL" clId="{50F915B6-9E3B-408E-B303-943F24E86884}" dt="2021-03-15T17:54:50.852" v="430" actId="700"/>
          <ac:spMkLst>
            <pc:docMk/>
            <pc:sldMk cId="1889173891" sldId="262"/>
            <ac:spMk id="26" creationId="{D06891CE-5B9C-4B9E-AA78-3A5E25434F86}"/>
          </ac:spMkLst>
        </pc:spChg>
        <pc:spChg chg="add del">
          <ac:chgData name="Ljiljana" userId="babed9e8-3e3a-4dfe-b969-eebf44d50962" providerId="ADAL" clId="{50F915B6-9E3B-408E-B303-943F24E86884}" dt="2021-03-15T17:57:44.426" v="447" actId="26606"/>
          <ac:spMkLst>
            <pc:docMk/>
            <pc:sldMk cId="1889173891" sldId="262"/>
            <ac:spMk id="27" creationId="{1453BF6C-B012-48B7-B4E8-6D7AC7C27D02}"/>
          </ac:spMkLst>
        </pc:spChg>
        <pc:spChg chg="add del">
          <ac:chgData name="Ljiljana" userId="babed9e8-3e3a-4dfe-b969-eebf44d50962" providerId="ADAL" clId="{50F915B6-9E3B-408E-B303-943F24E86884}" dt="2021-03-15T17:54:50.852" v="430" actId="700"/>
          <ac:spMkLst>
            <pc:docMk/>
            <pc:sldMk cId="1889173891" sldId="262"/>
            <ac:spMk id="28" creationId="{ED888B23-07FA-482A-96DF-47E31AF1A603}"/>
          </ac:spMkLst>
        </pc:spChg>
        <pc:spChg chg="add del">
          <ac:chgData name="Ljiljana" userId="babed9e8-3e3a-4dfe-b969-eebf44d50962" providerId="ADAL" clId="{50F915B6-9E3B-408E-B303-943F24E86884}" dt="2021-03-15T17:57:44.426" v="447" actId="26606"/>
          <ac:spMkLst>
            <pc:docMk/>
            <pc:sldMk cId="1889173891" sldId="262"/>
            <ac:spMk id="30" creationId="{E3020543-B24B-4EC4-8FFC-8DD88EEA91A8}"/>
          </ac:spMkLst>
        </pc:spChg>
        <pc:spChg chg="add mod">
          <ac:chgData name="Ljiljana" userId="babed9e8-3e3a-4dfe-b969-eebf44d50962" providerId="ADAL" clId="{50F915B6-9E3B-408E-B303-943F24E86884}" dt="2021-03-15T17:59:46.584" v="461" actId="688"/>
          <ac:spMkLst>
            <pc:docMk/>
            <pc:sldMk cId="1889173891" sldId="262"/>
            <ac:spMk id="31" creationId="{E1CBA314-CF3F-4A07-B233-258F4A61285E}"/>
          </ac:spMkLst>
        </pc:spChg>
        <pc:grpChg chg="add del">
          <ac:chgData name="Ljiljana" userId="babed9e8-3e3a-4dfe-b969-eebf44d50962" providerId="ADAL" clId="{50F915B6-9E3B-408E-B303-943F24E86884}" dt="2021-03-15T17:54:50.852" v="430" actId="700"/>
          <ac:grpSpMkLst>
            <pc:docMk/>
            <pc:sldMk cId="1889173891" sldId="262"/>
            <ac:grpSpMk id="22" creationId="{A23D792D-D9F2-4EB4-ADE2-65A518DA6489}"/>
          </ac:grpSpMkLst>
        </pc:grpChg>
        <pc:cxnChg chg="add del">
          <ac:chgData name="Ljiljana" userId="babed9e8-3e3a-4dfe-b969-eebf44d50962" providerId="ADAL" clId="{50F915B6-9E3B-408E-B303-943F24E86884}" dt="2021-03-15T17:57:44.426" v="447" actId="26606"/>
          <ac:cxnSpMkLst>
            <pc:docMk/>
            <pc:sldMk cId="1889173891" sldId="262"/>
            <ac:cxnSpMk id="32" creationId="{C49DA8F6-BCC1-4447-B54C-57856834B94B}"/>
          </ac:cxnSpMkLst>
        </pc:cxnChg>
      </pc:sldChg>
      <pc:sldChg chg="addSp delSp modSp new mod setBg modClrScheme chgLayout">
        <pc:chgData name="Ljiljana" userId="babed9e8-3e3a-4dfe-b969-eebf44d50962" providerId="ADAL" clId="{50F915B6-9E3B-408E-B303-943F24E86884}" dt="2021-03-16T15:39:30.913" v="546"/>
        <pc:sldMkLst>
          <pc:docMk/>
          <pc:sldMk cId="197925349" sldId="263"/>
        </pc:sldMkLst>
        <pc:spChg chg="del mod ord">
          <ac:chgData name="Ljiljana" userId="babed9e8-3e3a-4dfe-b969-eebf44d50962" providerId="ADAL" clId="{50F915B6-9E3B-408E-B303-943F24E86884}" dt="2021-03-15T18:01:00.121" v="467" actId="700"/>
          <ac:spMkLst>
            <pc:docMk/>
            <pc:sldMk cId="197925349" sldId="263"/>
            <ac:spMk id="2" creationId="{E9D2BB49-0CC8-4426-BF37-78CBAAA4C931}"/>
          </ac:spMkLst>
        </pc:spChg>
        <pc:spChg chg="del mod ord">
          <ac:chgData name="Ljiljana" userId="babed9e8-3e3a-4dfe-b969-eebf44d50962" providerId="ADAL" clId="{50F915B6-9E3B-408E-B303-943F24E86884}" dt="2021-03-15T18:01:00.121" v="467" actId="700"/>
          <ac:spMkLst>
            <pc:docMk/>
            <pc:sldMk cId="197925349" sldId="263"/>
            <ac:spMk id="3" creationId="{1C106A0B-B2B9-4332-9156-AE9C749A987F}"/>
          </ac:spMkLst>
        </pc:spChg>
        <pc:spChg chg="del mod ord">
          <ac:chgData name="Ljiljana" userId="babed9e8-3e3a-4dfe-b969-eebf44d50962" providerId="ADAL" clId="{50F915B6-9E3B-408E-B303-943F24E86884}" dt="2021-03-15T18:01:00.121" v="467" actId="700"/>
          <ac:spMkLst>
            <pc:docMk/>
            <pc:sldMk cId="197925349" sldId="263"/>
            <ac:spMk id="4" creationId="{0082CABC-347B-41C6-9053-30FB2D852496}"/>
          </ac:spMkLst>
        </pc:spChg>
        <pc:spChg chg="add del mod ord">
          <ac:chgData name="Ljiljana" userId="babed9e8-3e3a-4dfe-b969-eebf44d50962" providerId="ADAL" clId="{50F915B6-9E3B-408E-B303-943F24E86884}" dt="2021-03-15T18:01:03.743" v="468" actId="700"/>
          <ac:spMkLst>
            <pc:docMk/>
            <pc:sldMk cId="197925349" sldId="263"/>
            <ac:spMk id="5" creationId="{568CC6FE-9850-4CB0-8524-E257FA25227D}"/>
          </ac:spMkLst>
        </pc:spChg>
        <pc:spChg chg="add del mod ord">
          <ac:chgData name="Ljiljana" userId="babed9e8-3e3a-4dfe-b969-eebf44d50962" providerId="ADAL" clId="{50F915B6-9E3B-408E-B303-943F24E86884}" dt="2021-03-15T18:01:03.743" v="468" actId="700"/>
          <ac:spMkLst>
            <pc:docMk/>
            <pc:sldMk cId="197925349" sldId="263"/>
            <ac:spMk id="6" creationId="{3B979B34-6799-4D02-BA43-370ADB5D9CD4}"/>
          </ac:spMkLst>
        </pc:spChg>
        <pc:spChg chg="add del mod ord">
          <ac:chgData name="Ljiljana" userId="babed9e8-3e3a-4dfe-b969-eebf44d50962" providerId="ADAL" clId="{50F915B6-9E3B-408E-B303-943F24E86884}" dt="2021-03-15T18:01:03.743" v="468" actId="700"/>
          <ac:spMkLst>
            <pc:docMk/>
            <pc:sldMk cId="197925349" sldId="263"/>
            <ac:spMk id="7" creationId="{BBA49C45-1D25-4C7E-B7FE-DC73E439C975}"/>
          </ac:spMkLst>
        </pc:spChg>
        <pc:spChg chg="add del mod ord">
          <ac:chgData name="Ljiljana" userId="babed9e8-3e3a-4dfe-b969-eebf44d50962" providerId="ADAL" clId="{50F915B6-9E3B-408E-B303-943F24E86884}" dt="2021-03-15T18:01:03.743" v="468" actId="700"/>
          <ac:spMkLst>
            <pc:docMk/>
            <pc:sldMk cId="197925349" sldId="263"/>
            <ac:spMk id="8" creationId="{4B61E6C8-5676-474C-96F4-FF5C412E9E9A}"/>
          </ac:spMkLst>
        </pc:spChg>
        <pc:spChg chg="add del mod ord">
          <ac:chgData name="Ljiljana" userId="babed9e8-3e3a-4dfe-b969-eebf44d50962" providerId="ADAL" clId="{50F915B6-9E3B-408E-B303-943F24E86884}" dt="2021-03-15T18:01:03.743" v="468" actId="700"/>
          <ac:spMkLst>
            <pc:docMk/>
            <pc:sldMk cId="197925349" sldId="263"/>
            <ac:spMk id="9" creationId="{8DA0C800-677B-4D52-8108-F4FC1D866630}"/>
          </ac:spMkLst>
        </pc:spChg>
        <pc:spChg chg="add mod ord">
          <ac:chgData name="Ljiljana" userId="babed9e8-3e3a-4dfe-b969-eebf44d50962" providerId="ADAL" clId="{50F915B6-9E3B-408E-B303-943F24E86884}" dt="2021-03-15T18:06:21.749" v="524" actId="14100"/>
          <ac:spMkLst>
            <pc:docMk/>
            <pc:sldMk cId="197925349" sldId="263"/>
            <ac:spMk id="10" creationId="{0E4E5346-4C2C-4E75-9277-F42044E8E513}"/>
          </ac:spMkLst>
        </pc:spChg>
        <pc:spChg chg="add del mod ord">
          <ac:chgData name="Ljiljana" userId="babed9e8-3e3a-4dfe-b969-eebf44d50962" providerId="ADAL" clId="{50F915B6-9E3B-408E-B303-943F24E86884}" dt="2021-03-15T18:01:26.437" v="470" actId="931"/>
          <ac:spMkLst>
            <pc:docMk/>
            <pc:sldMk cId="197925349" sldId="263"/>
            <ac:spMk id="11" creationId="{F98F6878-7330-4979-BCB0-F71235C07DE9}"/>
          </ac:spMkLst>
        </pc:spChg>
        <pc:spChg chg="add mod ord">
          <ac:chgData name="Ljiljana" userId="babed9e8-3e3a-4dfe-b969-eebf44d50962" providerId="ADAL" clId="{50F915B6-9E3B-408E-B303-943F24E86884}" dt="2021-03-15T18:08:01.288" v="545" actId="20577"/>
          <ac:spMkLst>
            <pc:docMk/>
            <pc:sldMk cId="197925349" sldId="263"/>
            <ac:spMk id="12" creationId="{83073C79-40EE-403F-A7C0-7285D58B0952}"/>
          </ac:spMkLst>
        </pc:spChg>
        <pc:spChg chg="add del">
          <ac:chgData name="Ljiljana" userId="babed9e8-3e3a-4dfe-b969-eebf44d50962" providerId="ADAL" clId="{50F915B6-9E3B-408E-B303-943F24E86884}" dt="2021-03-15T18:05:32.935" v="516" actId="26606"/>
          <ac:spMkLst>
            <pc:docMk/>
            <pc:sldMk cId="197925349" sldId="263"/>
            <ac:spMk id="17" creationId="{9F7D788E-2C1B-4EF4-8719-12613771FF98}"/>
          </ac:spMkLst>
        </pc:spChg>
        <pc:spChg chg="add del">
          <ac:chgData name="Ljiljana" userId="babed9e8-3e3a-4dfe-b969-eebf44d50962" providerId="ADAL" clId="{50F915B6-9E3B-408E-B303-943F24E86884}" dt="2021-03-15T18:05:32.935" v="516" actId="26606"/>
          <ac:spMkLst>
            <pc:docMk/>
            <pc:sldMk cId="197925349" sldId="263"/>
            <ac:spMk id="19" creationId="{7C54E824-C0F4-480B-BC88-689F50C45FBD}"/>
          </ac:spMkLst>
        </pc:spChg>
        <pc:spChg chg="add del">
          <ac:chgData name="Ljiljana" userId="babed9e8-3e3a-4dfe-b969-eebf44d50962" providerId="ADAL" clId="{50F915B6-9E3B-408E-B303-943F24E86884}" dt="2021-03-15T18:05:32.935" v="516" actId="26606"/>
          <ac:spMkLst>
            <pc:docMk/>
            <pc:sldMk cId="197925349" sldId="263"/>
            <ac:spMk id="21" creationId="{58DEA6A1-FC5C-4E6E-BBBF-7E472949B394}"/>
          </ac:spMkLst>
        </pc:spChg>
        <pc:spChg chg="add del">
          <ac:chgData name="Ljiljana" userId="babed9e8-3e3a-4dfe-b969-eebf44d50962" providerId="ADAL" clId="{50F915B6-9E3B-408E-B303-943F24E86884}" dt="2021-03-15T18:05:32.935" v="516" actId="26606"/>
          <ac:spMkLst>
            <pc:docMk/>
            <pc:sldMk cId="197925349" sldId="263"/>
            <ac:spMk id="23" creationId="{96AAAC3B-1954-46B7-BBAC-27DFF5B5295F}"/>
          </ac:spMkLst>
        </pc:spChg>
        <pc:spChg chg="add del">
          <ac:chgData name="Ljiljana" userId="babed9e8-3e3a-4dfe-b969-eebf44d50962" providerId="ADAL" clId="{50F915B6-9E3B-408E-B303-943F24E86884}" dt="2021-03-15T18:05:32.935" v="516" actId="26606"/>
          <ac:spMkLst>
            <pc:docMk/>
            <pc:sldMk cId="197925349" sldId="263"/>
            <ac:spMk id="25" creationId="{A5AD6500-BB62-4AAC-9D2F-C10DDC90CBB1}"/>
          </ac:spMkLst>
        </pc:spChg>
        <pc:spChg chg="add del">
          <ac:chgData name="Ljiljana" userId="babed9e8-3e3a-4dfe-b969-eebf44d50962" providerId="ADAL" clId="{50F915B6-9E3B-408E-B303-943F24E86884}" dt="2021-03-15T18:05:10.475" v="511" actId="26606"/>
          <ac:spMkLst>
            <pc:docMk/>
            <pc:sldMk cId="197925349" sldId="263"/>
            <ac:spMk id="30" creationId="{5E39A796-BE83-48B1-B33F-35C4A32AAB57}"/>
          </ac:spMkLst>
        </pc:spChg>
        <pc:spChg chg="add del">
          <ac:chgData name="Ljiljana" userId="babed9e8-3e3a-4dfe-b969-eebf44d50962" providerId="ADAL" clId="{50F915B6-9E3B-408E-B303-943F24E86884}" dt="2021-03-15T18:05:10.475" v="511" actId="26606"/>
          <ac:spMkLst>
            <pc:docMk/>
            <pc:sldMk cId="197925349" sldId="263"/>
            <ac:spMk id="32" creationId="{72F84B47-E267-4194-8194-831DB7B5547F}"/>
          </ac:spMkLst>
        </pc:spChg>
        <pc:spChg chg="add del">
          <ac:chgData name="Ljiljana" userId="babed9e8-3e3a-4dfe-b969-eebf44d50962" providerId="ADAL" clId="{50F915B6-9E3B-408E-B303-943F24E86884}" dt="2021-03-15T18:05:12.931" v="513" actId="26606"/>
          <ac:spMkLst>
            <pc:docMk/>
            <pc:sldMk cId="197925349" sldId="263"/>
            <ac:spMk id="34" creationId="{5AAE9118-0436-4488-AC4A-C14DF6A7B6B1}"/>
          </ac:spMkLst>
        </pc:spChg>
        <pc:spChg chg="add del">
          <ac:chgData name="Ljiljana" userId="babed9e8-3e3a-4dfe-b969-eebf44d50962" providerId="ADAL" clId="{50F915B6-9E3B-408E-B303-943F24E86884}" dt="2021-03-15T18:05:12.931" v="513" actId="26606"/>
          <ac:spMkLst>
            <pc:docMk/>
            <pc:sldMk cId="197925349" sldId="263"/>
            <ac:spMk id="35" creationId="{07A0C51E-5464-4470-855E-CA530A59BF98}"/>
          </ac:spMkLst>
        </pc:spChg>
        <pc:spChg chg="add del">
          <ac:chgData name="Ljiljana" userId="babed9e8-3e3a-4dfe-b969-eebf44d50962" providerId="ADAL" clId="{50F915B6-9E3B-408E-B303-943F24E86884}" dt="2021-03-15T18:05:32.919" v="515" actId="26606"/>
          <ac:spMkLst>
            <pc:docMk/>
            <pc:sldMk cId="197925349" sldId="263"/>
            <ac:spMk id="36" creationId="{7D20183A-0B1D-4A1F-89B1-ADBEDBC6E54E}"/>
          </ac:spMkLst>
        </pc:spChg>
        <pc:spChg chg="add del">
          <ac:chgData name="Ljiljana" userId="babed9e8-3e3a-4dfe-b969-eebf44d50962" providerId="ADAL" clId="{50F915B6-9E3B-408E-B303-943F24E86884}" dt="2021-03-15T18:05:32.919" v="515" actId="26606"/>
          <ac:spMkLst>
            <pc:docMk/>
            <pc:sldMk cId="197925349" sldId="263"/>
            <ac:spMk id="37" creationId="{B5FA7C47-B7C1-4D2E-AB49-ED23BA34BA83}"/>
          </ac:spMkLst>
        </pc:spChg>
        <pc:spChg chg="add del">
          <ac:chgData name="Ljiljana" userId="babed9e8-3e3a-4dfe-b969-eebf44d50962" providerId="ADAL" clId="{50F915B6-9E3B-408E-B303-943F24E86884}" dt="2021-03-15T18:05:32.919" v="515" actId="26606"/>
          <ac:spMkLst>
            <pc:docMk/>
            <pc:sldMk cId="197925349" sldId="263"/>
            <ac:spMk id="38" creationId="{131031D3-26CD-4214-A9A4-5857EFA15A0C}"/>
          </ac:spMkLst>
        </pc:spChg>
        <pc:spChg chg="add del">
          <ac:chgData name="Ljiljana" userId="babed9e8-3e3a-4dfe-b969-eebf44d50962" providerId="ADAL" clId="{50F915B6-9E3B-408E-B303-943F24E86884}" dt="2021-03-15T18:05:32.919" v="515" actId="26606"/>
          <ac:spMkLst>
            <pc:docMk/>
            <pc:sldMk cId="197925349" sldId="263"/>
            <ac:spMk id="39" creationId="{596EE156-ABF1-4329-A6BA-03B4254E0877}"/>
          </ac:spMkLst>
        </pc:spChg>
        <pc:spChg chg="add del">
          <ac:chgData name="Ljiljana" userId="babed9e8-3e3a-4dfe-b969-eebf44d50962" providerId="ADAL" clId="{50F915B6-9E3B-408E-B303-943F24E86884}" dt="2021-03-15T18:05:32.919" v="515" actId="26606"/>
          <ac:spMkLst>
            <pc:docMk/>
            <pc:sldMk cId="197925349" sldId="263"/>
            <ac:spMk id="40" creationId="{19B9933F-AAB3-444A-8BB5-9CA194A8BC63}"/>
          </ac:spMkLst>
        </pc:spChg>
        <pc:spChg chg="add">
          <ac:chgData name="Ljiljana" userId="babed9e8-3e3a-4dfe-b969-eebf44d50962" providerId="ADAL" clId="{50F915B6-9E3B-408E-B303-943F24E86884}" dt="2021-03-15T18:05:32.935" v="516" actId="26606"/>
          <ac:spMkLst>
            <pc:docMk/>
            <pc:sldMk cId="197925349" sldId="263"/>
            <ac:spMk id="42" creationId="{8D1AA55E-40D5-461B-A5A8-4AE8AAB71B08}"/>
          </ac:spMkLst>
        </pc:spChg>
        <pc:spChg chg="add">
          <ac:chgData name="Ljiljana" userId="babed9e8-3e3a-4dfe-b969-eebf44d50962" providerId="ADAL" clId="{50F915B6-9E3B-408E-B303-943F24E86884}" dt="2021-03-15T18:05:32.935" v="516" actId="26606"/>
          <ac:spMkLst>
            <pc:docMk/>
            <pc:sldMk cId="197925349" sldId="263"/>
            <ac:spMk id="44" creationId="{6CB927A4-E432-4310-9CD5-E89FF5063179}"/>
          </ac:spMkLst>
        </pc:spChg>
        <pc:spChg chg="add">
          <ac:chgData name="Ljiljana" userId="babed9e8-3e3a-4dfe-b969-eebf44d50962" providerId="ADAL" clId="{50F915B6-9E3B-408E-B303-943F24E86884}" dt="2021-03-15T18:05:32.935" v="516" actId="26606"/>
          <ac:spMkLst>
            <pc:docMk/>
            <pc:sldMk cId="197925349" sldId="263"/>
            <ac:spMk id="45" creationId="{E3020543-B24B-4EC4-8FFC-8DD88EEA91A8}"/>
          </ac:spMkLst>
        </pc:spChg>
        <pc:picChg chg="add mod ord">
          <ac:chgData name="Ljiljana" userId="babed9e8-3e3a-4dfe-b969-eebf44d50962" providerId="ADAL" clId="{50F915B6-9E3B-408E-B303-943F24E86884}" dt="2021-03-15T18:05:43.399" v="518" actId="14100"/>
          <ac:picMkLst>
            <pc:docMk/>
            <pc:sldMk cId="197925349" sldId="263"/>
            <ac:picMk id="14" creationId="{2F30184B-74AD-4D75-86E6-0DDDC7CDB262}"/>
          </ac:picMkLst>
        </pc:picChg>
        <pc:picChg chg="del">
          <ac:chgData name="Ljiljana" userId="babed9e8-3e3a-4dfe-b969-eebf44d50962" providerId="ADAL" clId="{50F915B6-9E3B-408E-B303-943F24E86884}" dt="2021-03-16T15:39:30.913" v="546"/>
          <ac:picMkLst>
            <pc:docMk/>
            <pc:sldMk cId="197925349" sldId="263"/>
            <ac:picMk id="1026" creationId="{D364FAE2-2BA5-433E-8C57-0843E3BA7AEA}"/>
          </ac:picMkLst>
        </pc:picChg>
        <pc:cxnChg chg="add">
          <ac:chgData name="Ljiljana" userId="babed9e8-3e3a-4dfe-b969-eebf44d50962" providerId="ADAL" clId="{50F915B6-9E3B-408E-B303-943F24E86884}" dt="2021-03-15T18:05:32.935" v="516" actId="26606"/>
          <ac:cxnSpMkLst>
            <pc:docMk/>
            <pc:sldMk cId="197925349" sldId="263"/>
            <ac:cxnSpMk id="43" creationId="{7EB498BD-8089-4626-91EA-4978EBEF535E}"/>
          </ac:cxnSpMkLst>
        </pc:cxnChg>
      </pc:sldChg>
      <pc:sldChg chg="addSp delSp modSp new mod ord setBg modClrScheme chgLayout">
        <pc:chgData name="Ljiljana" userId="babed9e8-3e3a-4dfe-b969-eebf44d50962" providerId="ADAL" clId="{50F915B6-9E3B-408E-B303-943F24E86884}" dt="2021-03-16T15:40:20.156" v="554"/>
        <pc:sldMkLst>
          <pc:docMk/>
          <pc:sldMk cId="3407200912" sldId="264"/>
        </pc:sldMkLst>
        <pc:spChg chg="del">
          <ac:chgData name="Ljiljana" userId="babed9e8-3e3a-4dfe-b969-eebf44d50962" providerId="ADAL" clId="{50F915B6-9E3B-408E-B303-943F24E86884}" dt="2021-03-16T15:39:57.158" v="550" actId="700"/>
          <ac:spMkLst>
            <pc:docMk/>
            <pc:sldMk cId="3407200912" sldId="264"/>
            <ac:spMk id="2" creationId="{88D80CEA-FE75-4E68-8996-4EB2770CA741}"/>
          </ac:spMkLst>
        </pc:spChg>
        <pc:spChg chg="del">
          <ac:chgData name="Ljiljana" userId="babed9e8-3e3a-4dfe-b969-eebf44d50962" providerId="ADAL" clId="{50F915B6-9E3B-408E-B303-943F24E86884}" dt="2021-03-16T15:39:57.158" v="550" actId="700"/>
          <ac:spMkLst>
            <pc:docMk/>
            <pc:sldMk cId="3407200912" sldId="264"/>
            <ac:spMk id="3" creationId="{E74CE1FA-2204-4B51-A153-EAD7C832672F}"/>
          </ac:spMkLst>
        </pc:spChg>
        <pc:spChg chg="del">
          <ac:chgData name="Ljiljana" userId="babed9e8-3e3a-4dfe-b969-eebf44d50962" providerId="ADAL" clId="{50F915B6-9E3B-408E-B303-943F24E86884}" dt="2021-03-16T15:39:57.158" v="550" actId="700"/>
          <ac:spMkLst>
            <pc:docMk/>
            <pc:sldMk cId="3407200912" sldId="264"/>
            <ac:spMk id="4" creationId="{EC15913C-CC43-4B41-982D-A94C2FD80193}"/>
          </ac:spMkLst>
        </pc:spChg>
        <pc:spChg chg="add">
          <ac:chgData name="Ljiljana" userId="babed9e8-3e3a-4dfe-b969-eebf44d50962" providerId="ADAL" clId="{50F915B6-9E3B-408E-B303-943F24E86884}" dt="2021-03-16T15:40:04.937" v="552" actId="26606"/>
          <ac:spMkLst>
            <pc:docMk/>
            <pc:sldMk cId="3407200912" sldId="264"/>
            <ac:spMk id="73" creationId="{42A4FC2C-047E-45A5-965D-8E1E3BF09BC6}"/>
          </ac:spMkLst>
        </pc:spChg>
        <pc:picChg chg="add del">
          <ac:chgData name="Ljiljana" userId="babed9e8-3e3a-4dfe-b969-eebf44d50962" providerId="ADAL" clId="{50F915B6-9E3B-408E-B303-943F24E86884}" dt="2021-03-16T15:39:51.845" v="549"/>
          <ac:picMkLst>
            <pc:docMk/>
            <pc:sldMk cId="3407200912" sldId="264"/>
            <ac:picMk id="2050" creationId="{C5845C58-0510-4ACF-8B7A-F1C837599CDD}"/>
          </ac:picMkLst>
        </pc:picChg>
        <pc:picChg chg="add mod">
          <ac:chgData name="Ljiljana" userId="babed9e8-3e3a-4dfe-b969-eebf44d50962" providerId="ADAL" clId="{50F915B6-9E3B-408E-B303-943F24E86884}" dt="2021-03-16T15:40:04.937" v="552" actId="26606"/>
          <ac:picMkLst>
            <pc:docMk/>
            <pc:sldMk cId="3407200912" sldId="264"/>
            <ac:picMk id="2052" creationId="{7B4B4C4F-5FA9-491F-AB4F-FDC4BF478A1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340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7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840" y="256540"/>
            <a:ext cx="1170432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5" name="Straight Connector 49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895600" y="5768204"/>
            <a:ext cx="6400800" cy="0"/>
          </a:xfrm>
          <a:prstGeom prst="line">
            <a:avLst/>
          </a:prstGeom>
          <a:ln>
            <a:solidFill>
              <a:srgbClr val="334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slov 1">
            <a:extLst>
              <a:ext uri="{FF2B5EF4-FFF2-40B4-BE49-F238E27FC236}">
                <a16:creationId xmlns:a16="http://schemas.microsoft.com/office/drawing/2014/main" id="{B73E1AE7-6D11-4D84-A992-081720ACF5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4277356"/>
            <a:ext cx="9966960" cy="156032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hr-HR" sz="2300" b="1">
                <a:solidFill>
                  <a:srgbClr val="3340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ŠKOLO, SRETAN TI TVOJ </a:t>
            </a:r>
            <a:br>
              <a:rPr lang="hr-HR" sz="2300" b="1">
                <a:solidFill>
                  <a:srgbClr val="3340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hr-HR" sz="2300" b="1">
                <a:solidFill>
                  <a:srgbClr val="3340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hr-HR" sz="2300" b="1" i="1">
                <a:solidFill>
                  <a:srgbClr val="3340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ROĐEN </a:t>
            </a:r>
            <a:r>
              <a:rPr lang="hr-HR" sz="2300" b="1">
                <a:solidFill>
                  <a:srgbClr val="3340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br>
              <a:rPr lang="hr-HR" sz="2300" b="1">
                <a:solidFill>
                  <a:srgbClr val="3340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hr-HR" sz="2300" b="1">
                <a:solidFill>
                  <a:srgbClr val="3340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DAN!</a:t>
            </a:r>
            <a:br>
              <a:rPr lang="hr-HR" sz="2300" b="1">
                <a:solidFill>
                  <a:srgbClr val="3340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2300" b="1">
              <a:solidFill>
                <a:srgbClr val="33404D"/>
              </a:solidFill>
            </a:endParaRPr>
          </a:p>
        </p:txBody>
      </p:sp>
      <p:sp>
        <p:nvSpPr>
          <p:cNvPr id="21" name="Podnaslov 20">
            <a:extLst>
              <a:ext uri="{FF2B5EF4-FFF2-40B4-BE49-F238E27FC236}">
                <a16:creationId xmlns:a16="http://schemas.microsoft.com/office/drawing/2014/main" id="{9803963B-6C4D-406D-904B-F342B5C6B3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9530" y="5799489"/>
            <a:ext cx="8767860" cy="440822"/>
          </a:xfrm>
        </p:spPr>
        <p:txBody>
          <a:bodyPr>
            <a:normAutofit/>
          </a:bodyPr>
          <a:lstStyle/>
          <a:p>
            <a:r>
              <a:rPr lang="hr-HR" sz="2000" dirty="0">
                <a:solidFill>
                  <a:srgbClr val="3340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Čestitka za Dan škole članova </a:t>
            </a:r>
            <a:r>
              <a:rPr lang="hr-HR" sz="2000" b="1" dirty="0">
                <a:solidFill>
                  <a:srgbClr val="3340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Male kreativne socijalizacijske skupine</a:t>
            </a:r>
          </a:p>
        </p:txBody>
      </p:sp>
      <p:pic>
        <p:nvPicPr>
          <p:cNvPr id="20" name="Rezervirano mjesto sadržaja 19" descr="Slika na kojoj se prikazuje tekst&#10;&#10;Opis je automatski generiran">
            <a:extLst>
              <a:ext uri="{FF2B5EF4-FFF2-40B4-BE49-F238E27FC236}">
                <a16:creationId xmlns:a16="http://schemas.microsoft.com/office/drawing/2014/main" id="{768BFC27-B574-4DD2-89D3-D2926BDA091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3"/>
          <a:stretch/>
        </p:blipFill>
        <p:spPr>
          <a:xfrm>
            <a:off x="243840" y="256540"/>
            <a:ext cx="11704320" cy="3764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617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2BFA9B-609C-4BD1-9548-A9750C58E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3748" y="1163279"/>
            <a:ext cx="3651101" cy="4270963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sz="3200" b="1" i="1" dirty="0">
                <a:solidFill>
                  <a:srgbClr val="FFFF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DRAGA ŠKOLO,</a:t>
            </a:r>
            <a:br>
              <a:rPr lang="en-US" sz="3200" b="1" i="1" dirty="0">
                <a:solidFill>
                  <a:srgbClr val="FFFF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</a:br>
            <a:r>
              <a:rPr lang="en-US" sz="3200" b="1" i="1" dirty="0">
                <a:solidFill>
                  <a:srgbClr val="FFFF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SRETAN TI ROĐENDAN!</a:t>
            </a:r>
            <a:br>
              <a:rPr lang="en-US" sz="3200" b="1" i="1" dirty="0">
                <a:solidFill>
                  <a:srgbClr val="FFFF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rgbClr val="7030A0"/>
                </a:solidFill>
                <a:latin typeface="Brush Script MT" panose="03060802040406070304" pitchFamily="66" charset="0"/>
                <a:ea typeface="+mn-lt"/>
                <a:cs typeface="Times New Roman" panose="02020603050405020304" pitchFamily="18" charset="0"/>
              </a:rPr>
              <a:t>NE MOŽEMO PROSLAVITI TVOJ ROĐENDAN S TOBOM, ALI TE SVI NOSIMO U SRCU!</a:t>
            </a:r>
          </a:p>
        </p:txBody>
      </p:sp>
      <p:sp>
        <p:nvSpPr>
          <p:cNvPr id="4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3284B-6FE3-40E8-80E3-5433BA680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indent="0">
              <a:buNone/>
            </a:pPr>
            <a:r>
              <a:rPr lang="en-US" sz="1900" b="1" u="sng" dirty="0">
                <a:solidFill>
                  <a:srgbClr val="002060">
                    <a:alpha val="8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MOJA ŠKOLA                            </a:t>
            </a:r>
          </a:p>
          <a:p>
            <a:pPr marL="0" indent="0">
              <a:buNone/>
            </a:pPr>
            <a:r>
              <a:rPr lang="en-US" sz="1900" b="1" dirty="0">
                <a:solidFill>
                  <a:srgbClr val="002060">
                    <a:alpha val="8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PONEKAD UJUTRO,</a:t>
            </a:r>
          </a:p>
          <a:p>
            <a:pPr marL="0" indent="0">
              <a:buNone/>
            </a:pPr>
            <a:r>
              <a:rPr lang="en-US" sz="1900" b="1" dirty="0">
                <a:solidFill>
                  <a:srgbClr val="002060">
                    <a:alpha val="8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PONEKAD POPODNE</a:t>
            </a:r>
          </a:p>
          <a:p>
            <a:pPr marL="0" indent="0">
              <a:buNone/>
            </a:pPr>
            <a:r>
              <a:rPr lang="en-US" sz="1900" b="1" dirty="0">
                <a:solidFill>
                  <a:srgbClr val="002060">
                    <a:alpha val="8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KREĆEM U ŠKOLU</a:t>
            </a:r>
          </a:p>
          <a:p>
            <a:pPr marL="0" indent="0">
              <a:buNone/>
            </a:pPr>
            <a:r>
              <a:rPr lang="en-US" sz="1900" b="1" dirty="0">
                <a:solidFill>
                  <a:srgbClr val="002060">
                    <a:alpha val="8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PUTU SVOME.</a:t>
            </a:r>
          </a:p>
          <a:p>
            <a:pPr marL="0" indent="0">
              <a:buNone/>
            </a:pPr>
            <a:endParaRPr lang="en-US" sz="1900" b="1" dirty="0">
              <a:solidFill>
                <a:srgbClr val="002060">
                  <a:alpha val="8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900" b="1" dirty="0">
                <a:solidFill>
                  <a:srgbClr val="002060">
                    <a:alpha val="8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ŠKOLI MNOGO</a:t>
            </a:r>
          </a:p>
          <a:p>
            <a:pPr marL="0" indent="0">
              <a:buNone/>
            </a:pPr>
            <a:r>
              <a:rPr lang="en-US" sz="1900" b="1" dirty="0">
                <a:solidFill>
                  <a:srgbClr val="002060">
                    <a:alpha val="8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ZNANJA IMA,</a:t>
            </a:r>
          </a:p>
          <a:p>
            <a:pPr marL="0" indent="0">
              <a:buNone/>
            </a:pPr>
            <a:r>
              <a:rPr lang="en-US" sz="1900" b="1" dirty="0">
                <a:solidFill>
                  <a:srgbClr val="002060">
                    <a:alpha val="8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IZVAN NJE JE </a:t>
            </a:r>
          </a:p>
          <a:p>
            <a:pPr marL="0" indent="0">
              <a:buNone/>
            </a:pPr>
            <a:r>
              <a:rPr lang="en-US" sz="1900" b="1" dirty="0">
                <a:solidFill>
                  <a:srgbClr val="002060">
                    <a:alpha val="8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 ZABAVA I IGRA.</a:t>
            </a:r>
          </a:p>
          <a:p>
            <a:pPr marL="0" indent="0">
              <a:buNone/>
            </a:pPr>
            <a:endParaRPr lang="en-US" sz="1900" b="1" dirty="0">
              <a:solidFill>
                <a:srgbClr val="002060">
                  <a:alpha val="8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900" b="1" dirty="0">
                <a:solidFill>
                  <a:srgbClr val="002060">
                    <a:alpha val="8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ŠKOLI NAS ČEKAJU</a:t>
            </a:r>
          </a:p>
          <a:p>
            <a:pPr marL="0" indent="0">
              <a:buNone/>
            </a:pPr>
            <a:r>
              <a:rPr lang="en-US" sz="1900" b="1" dirty="0">
                <a:solidFill>
                  <a:srgbClr val="002060">
                    <a:alpha val="8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NASTAVNICI PUNI SREĆE</a:t>
            </a:r>
          </a:p>
          <a:p>
            <a:pPr marL="0" indent="0">
              <a:buNone/>
            </a:pPr>
            <a:r>
              <a:rPr lang="en-US" sz="1900" b="1" dirty="0">
                <a:solidFill>
                  <a:srgbClr val="002060">
                    <a:alpha val="8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ČEKAJU</a:t>
            </a:r>
            <a:r>
              <a:rPr lang="hr-HR" sz="1900" b="1" dirty="0">
                <a:solidFill>
                  <a:srgbClr val="002060">
                    <a:alpha val="8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dirty="0">
                <a:solidFill>
                  <a:srgbClr val="002060">
                    <a:alpha val="8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STEKNEMO</a:t>
            </a:r>
          </a:p>
          <a:p>
            <a:pPr marL="0" indent="0">
              <a:buNone/>
            </a:pPr>
            <a:r>
              <a:rPr lang="en-US" sz="1900" b="1" dirty="0">
                <a:solidFill>
                  <a:srgbClr val="002060">
                    <a:alpha val="8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ZNANJE VEĆE.</a:t>
            </a:r>
            <a:endParaRPr lang="hr-HR" sz="1900" b="1" dirty="0">
              <a:solidFill>
                <a:srgbClr val="002060">
                  <a:alpha val="8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hr-HR" sz="1900" b="1" dirty="0">
                <a:solidFill>
                  <a:schemeClr val="tx1">
                    <a:alpha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 </a:t>
            </a:r>
            <a:r>
              <a:rPr lang="hr-HR" sz="1900" b="1" dirty="0" err="1">
                <a:solidFill>
                  <a:schemeClr val="tx1">
                    <a:alpha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Bljakaj</a:t>
            </a:r>
            <a:endParaRPr lang="en-US" sz="1900" b="1" dirty="0">
              <a:solidFill>
                <a:schemeClr val="tx1">
                  <a:alpha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7659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zervirano mjesto sadržaja 16">
            <a:extLst>
              <a:ext uri="{FF2B5EF4-FFF2-40B4-BE49-F238E27FC236}">
                <a16:creationId xmlns:a16="http://schemas.microsoft.com/office/drawing/2014/main" id="{F651A2F3-3F9E-4C5B-BB3F-21DB67D5BC2E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20289090">
            <a:off x="838200" y="523783"/>
            <a:ext cx="10515600" cy="565318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Mojoj školi je danas rođendan, 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Škola mi je moj drugi dom.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 njoj se dešava magija učenja, 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Svako dijete baš ne voli školu, ali kada se igramo i smijemo onda ju svi volimo.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Puno toga u njoj naučimo kako se trebamo ponašati,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najviše volim kada pjevamo našoj školi, ali zbog korone ne smijemo.</a:t>
            </a:r>
          </a:p>
          <a:p>
            <a:endParaRPr lang="hr-HR" dirty="0"/>
          </a:p>
        </p:txBody>
      </p:sp>
      <p:sp>
        <p:nvSpPr>
          <p:cNvPr id="31" name="TekstniOkvir 30">
            <a:extLst>
              <a:ext uri="{FF2B5EF4-FFF2-40B4-BE49-F238E27FC236}">
                <a16:creationId xmlns:a16="http://schemas.microsoft.com/office/drawing/2014/main" id="{E1CBA314-CF3F-4A07-B233-258F4A61285E}"/>
              </a:ext>
            </a:extLst>
          </p:cNvPr>
          <p:cNvSpPr txBox="1"/>
          <p:nvPr/>
        </p:nvSpPr>
        <p:spPr>
          <a:xfrm>
            <a:off x="7625918" y="5379869"/>
            <a:ext cx="3657601" cy="368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r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sz="1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Maja Dorić </a:t>
            </a:r>
          </a:p>
        </p:txBody>
      </p:sp>
    </p:spTree>
    <p:extLst>
      <p:ext uri="{BB962C8B-B14F-4D97-AF65-F5344CB8AC3E}">
        <p14:creationId xmlns:p14="http://schemas.microsoft.com/office/powerpoint/2010/main" val="1889173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0">
            <a:extLst>
              <a:ext uri="{FF2B5EF4-FFF2-40B4-BE49-F238E27FC236}">
                <a16:creationId xmlns:a16="http://schemas.microsoft.com/office/drawing/2014/main" id="{428D436F-9ACD-4C92-AFC8-C934C527A6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1">
              <a:alpha val="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090538E0-A884-4E60-A6AB-77D830E2FC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53478" y="0"/>
            <a:ext cx="465738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slov 3">
            <a:extLst>
              <a:ext uri="{FF2B5EF4-FFF2-40B4-BE49-F238E27FC236}">
                <a16:creationId xmlns:a16="http://schemas.microsoft.com/office/drawing/2014/main" id="{1711C04A-F87F-4B59-9F67-0F7A02352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1162" y="3050434"/>
            <a:ext cx="3722933" cy="757130"/>
          </a:xfrm>
          <a:ln w="25400" cap="sq">
            <a:solidFill>
              <a:srgbClr val="FFFFFF"/>
            </a:solidFill>
            <a:miter lim="800000"/>
          </a:ln>
        </p:spPr>
        <p:txBody>
          <a:bodyPr wrap="square">
            <a:normAutofit/>
          </a:bodyPr>
          <a:lstStyle/>
          <a:p>
            <a:pPr algn="ctr"/>
            <a:r>
              <a:rPr lang="hr-HR" sz="2800" b="1" dirty="0">
                <a:solidFill>
                  <a:srgbClr val="7030A0"/>
                </a:solidFill>
                <a:latin typeface="Algerian" panose="04020705040A02060702" pitchFamily="82" charset="0"/>
              </a:rPr>
              <a:t>DRAGA ŠKOLO, </a:t>
            </a:r>
          </a:p>
        </p:txBody>
      </p:sp>
      <p:sp>
        <p:nvSpPr>
          <p:cNvPr id="19" name="Rectangle 14">
            <a:extLst>
              <a:ext uri="{FF2B5EF4-FFF2-40B4-BE49-F238E27FC236}">
                <a16:creationId xmlns:a16="http://schemas.microsoft.com/office/drawing/2014/main" id="{DB0D7DD0-1C67-4D4C-9E06-678233DB8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53478" cy="6858000"/>
          </a:xfrm>
          <a:prstGeom prst="rect">
            <a:avLst/>
          </a:prstGeom>
          <a:solidFill>
            <a:srgbClr val="40404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zervirano mjesto sadržaja 4">
            <a:extLst>
              <a:ext uri="{FF2B5EF4-FFF2-40B4-BE49-F238E27FC236}">
                <a16:creationId xmlns:a16="http://schemas.microsoft.com/office/drawing/2014/main" id="{E45D0138-912D-405A-99E4-82A48CFC41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 rot="20913711">
            <a:off x="6574536" y="640080"/>
            <a:ext cx="5053066" cy="2546604"/>
          </a:xfrm>
        </p:spPr>
        <p:txBody>
          <a:bodyPr>
            <a:normAutofit fontScale="25000" lnSpcReduction="20000"/>
          </a:bodyPr>
          <a:lstStyle/>
          <a:p>
            <a:pPr marL="0" indent="0" fontAlgn="base">
              <a:buNone/>
            </a:pPr>
            <a:r>
              <a:rPr lang="en-US" sz="9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ŽELIM TI SRETAN</a:t>
            </a:r>
            <a:r>
              <a:rPr lang="hr-HR" sz="9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TVOJ</a:t>
            </a:r>
            <a:r>
              <a:rPr lang="en-US" sz="9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</a:t>
            </a:r>
            <a:r>
              <a:rPr lang="hr-HR" sz="9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endParaRPr lang="en-US" sz="96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en-US" sz="9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JOŠ DUGO U TEBI UČITELJI PREDAJU​</a:t>
            </a:r>
            <a:r>
              <a:rPr lang="hr-HR" sz="9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endParaRPr lang="en-US" sz="96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en-US" sz="9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OSVAJAŠ PRVA MJESTA U SPORTU, NATJECANJIMA IZ  GEOGRAFIJE, LIKOVNOG HRVATSKOG...​</a:t>
            </a:r>
            <a:endParaRPr lang="hr-HR" sz="96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fontAlgn="base">
              <a:buNone/>
            </a:pPr>
            <a:r>
              <a:rPr lang="hr-HR" sz="7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Ivan Jurlina</a:t>
            </a:r>
          </a:p>
          <a:p>
            <a:pPr marL="0" indent="0" algn="r" fontAlgn="base">
              <a:buNone/>
            </a:pPr>
            <a:endParaRPr lang="en-US" sz="72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7200" dirty="0"/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AF9635B6-8BE6-4F15-B59C-88BE29CD2A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 rot="1298125">
            <a:off x="6622734" y="4567960"/>
            <a:ext cx="5057398" cy="117589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hr-HR" sz="9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ŽELIM TI SRETAN DAN ŠKOLE I ŽELIM DA JOŠ DUGO RADIŠ I DA UČIŠ PUNO DJECE. </a:t>
            </a:r>
          </a:p>
          <a:p>
            <a:pPr marL="0" indent="0" algn="r">
              <a:buNone/>
            </a:pPr>
            <a:r>
              <a:rPr lang="hr-HR" sz="7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Luka Jurlina</a:t>
            </a:r>
          </a:p>
        </p:txBody>
      </p:sp>
      <p:pic>
        <p:nvPicPr>
          <p:cNvPr id="16" name="Slika 15">
            <a:extLst>
              <a:ext uri="{FF2B5EF4-FFF2-40B4-BE49-F238E27FC236}">
                <a16:creationId xmlns:a16="http://schemas.microsoft.com/office/drawing/2014/main" id="{1F3D3CB9-B48B-4C43-A707-2AA5064657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91931">
            <a:off x="2269752" y="579300"/>
            <a:ext cx="2985751" cy="1891834"/>
          </a:xfrm>
          <a:prstGeom prst="rect">
            <a:avLst/>
          </a:prstGeom>
        </p:spPr>
      </p:pic>
      <p:pic>
        <p:nvPicPr>
          <p:cNvPr id="9" name="Slika 8">
            <a:extLst>
              <a:ext uri="{FF2B5EF4-FFF2-40B4-BE49-F238E27FC236}">
                <a16:creationId xmlns:a16="http://schemas.microsoft.com/office/drawing/2014/main" id="{1A7642BA-5BE7-4EBA-B21E-87C5DAE802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27100">
            <a:off x="2293975" y="4430467"/>
            <a:ext cx="2985751" cy="1891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519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6EFFF4A2-EB01-4738-9824-8D9A72A51B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5" descr="A picture containing chart&#10;&#10;Description automatically generated">
            <a:extLst>
              <a:ext uri="{FF2B5EF4-FFF2-40B4-BE49-F238E27FC236}">
                <a16:creationId xmlns:a16="http://schemas.microsoft.com/office/drawing/2014/main" id="{57532503-D711-4518-8FC7-F0088664CC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3172" b="15713"/>
          <a:stretch/>
        </p:blipFill>
        <p:spPr>
          <a:xfrm>
            <a:off x="20" y="10"/>
            <a:ext cx="12188804" cy="4226709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CAAE6A-D7FA-46E6-8617-AF4CA21E87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1248" y="4592474"/>
            <a:ext cx="10289632" cy="2021686"/>
          </a:xfrm>
        </p:spPr>
        <p:txBody>
          <a:bodyPr vert="horz" lIns="91440" tIns="45720" rIns="91440" bIns="45720" rtlCol="0">
            <a:normAutofit fontScale="92500"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Draga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školo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danas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tvoj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sretan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dan!</a:t>
            </a:r>
          </a:p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Naša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škola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mjesto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druženja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smijeha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učenja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igre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Hvala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svim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nastavnicama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nastavnicima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što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uče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pomažu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                                                   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Mirna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Grgurić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4469D90-62FA-49B2-981E-5305361D5A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502370" y="4592474"/>
            <a:ext cx="1128382" cy="847206"/>
            <a:chOff x="8183879" y="1000124"/>
            <a:chExt cx="1562267" cy="1172973"/>
          </a:xfrm>
        </p:grpSpPr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id="{281E6897-9689-4C48-ADC3-9F41AAE3A9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3879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5">
              <a:extLst>
                <a:ext uri="{FF2B5EF4-FFF2-40B4-BE49-F238E27FC236}">
                  <a16:creationId xmlns:a16="http://schemas.microsoft.com/office/drawing/2014/main" id="{404E145C-C4EA-4DED-B029-22B811FCEB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83979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7B4B4C4F-5FA9-491F-AB4F-FDC4BF478A1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7200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29">
            <a:extLst>
              <a:ext uri="{FF2B5EF4-FFF2-40B4-BE49-F238E27FC236}">
                <a16:creationId xmlns:a16="http://schemas.microsoft.com/office/drawing/2014/main" id="{8D1AA55E-40D5-461B-A5A8-4AE8AAB71B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Naslov 9">
            <a:extLst>
              <a:ext uri="{FF2B5EF4-FFF2-40B4-BE49-F238E27FC236}">
                <a16:creationId xmlns:a16="http://schemas.microsoft.com/office/drawing/2014/main" id="{0E4E5346-4C2C-4E75-9277-F42044E8E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776" y="1336390"/>
            <a:ext cx="6190412" cy="1252315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DRAGA ŠKOLO!</a:t>
            </a:r>
            <a:br>
              <a:rPr lang="en-US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3" name="!!Straight Connector">
            <a:extLst>
              <a:ext uri="{FF2B5EF4-FFF2-40B4-BE49-F238E27FC236}">
                <a16:creationId xmlns:a16="http://schemas.microsoft.com/office/drawing/2014/main" id="{7EB498BD-8089-4626-91EA-4978EBEF5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806470"/>
            <a:ext cx="7903723" cy="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zervirano mjesto sadržaja 11">
            <a:extLst>
              <a:ext uri="{FF2B5EF4-FFF2-40B4-BE49-F238E27FC236}">
                <a16:creationId xmlns:a16="http://schemas.microsoft.com/office/drawing/2014/main" id="{83073C79-40EE-403F-A7C0-7285D58B09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9495" y="2792582"/>
            <a:ext cx="6594693" cy="338120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en-US" sz="3200" b="1" dirty="0" err="1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Želim</a:t>
            </a:r>
            <a:r>
              <a:rPr lang="en-US" sz="3200" b="1" dirty="0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sz="3200" b="1" dirty="0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najsretniji</a:t>
            </a:r>
            <a:r>
              <a:rPr lang="en-US" sz="3200" b="1" dirty="0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rođendan</a:t>
            </a:r>
            <a:r>
              <a:rPr lang="en-US" sz="3200" b="1" dirty="0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3200" b="1" dirty="0" err="1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sada</a:t>
            </a:r>
            <a:r>
              <a:rPr lang="en-US" sz="3200" b="1" dirty="0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3200" b="1" dirty="0" err="1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još</a:t>
            </a:r>
            <a:r>
              <a:rPr lang="en-US" sz="3200" b="1" dirty="0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mnogo</a:t>
            </a:r>
            <a:r>
              <a:rPr lang="en-US" sz="3200" b="1" dirty="0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djece</a:t>
            </a:r>
            <a:r>
              <a:rPr lang="en-US" sz="3200" b="1" dirty="0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učiniš</a:t>
            </a:r>
            <a:r>
              <a:rPr lang="en-US" sz="3200" b="1" dirty="0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sretnima</a:t>
            </a:r>
            <a:r>
              <a:rPr lang="en-US" sz="3200" b="1" dirty="0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pametnima</a:t>
            </a:r>
            <a:r>
              <a:rPr lang="en-US" sz="3200" b="1" dirty="0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b="1" dirty="0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odgovornima</a:t>
            </a:r>
            <a:r>
              <a:rPr lang="en-US" sz="3200" b="1" dirty="0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kao</a:t>
            </a:r>
            <a:r>
              <a:rPr lang="en-US" sz="3200" b="1" dirty="0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što</a:t>
            </a:r>
            <a:r>
              <a:rPr lang="en-US" sz="3200" b="1" dirty="0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200" b="1" dirty="0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mene</a:t>
            </a:r>
            <a:r>
              <a:rPr lang="en-US" sz="3200" b="1" dirty="0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Koliko god </a:t>
            </a:r>
            <a:r>
              <a:rPr lang="en-US" sz="3200" b="1" dirty="0" err="1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sz="3200" b="1" dirty="0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godina</a:t>
            </a:r>
            <a:r>
              <a:rPr lang="en-US" sz="3200" b="1" dirty="0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imala</a:t>
            </a:r>
            <a:r>
              <a:rPr lang="en-US" sz="3200" b="1" dirty="0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još</a:t>
            </a:r>
            <a:r>
              <a:rPr lang="en-US" sz="3200" b="1" dirty="0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uvijek</a:t>
            </a:r>
            <a:r>
              <a:rPr lang="en-US" sz="3200" b="1" dirty="0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200" b="1" dirty="0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najvrijednija</a:t>
            </a:r>
            <a:r>
              <a:rPr lang="en-US" sz="3200" b="1" dirty="0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hr-HR" sz="1900" b="1" dirty="0">
              <a:solidFill>
                <a:srgbClr val="7030A0">
                  <a:alpha val="8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spcAft>
                <a:spcPts val="800"/>
              </a:spcAft>
              <a:buNone/>
            </a:pPr>
            <a:r>
              <a:rPr lang="en-US" sz="1900" b="1" dirty="0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Ana </a:t>
            </a:r>
            <a:r>
              <a:rPr lang="en-US" sz="1900" b="1" dirty="0" err="1">
                <a:solidFill>
                  <a:srgbClr val="7030A0">
                    <a:alpha val="80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Ivanović</a:t>
            </a:r>
            <a:endParaRPr lang="en-US" sz="1900" b="1" dirty="0">
              <a:solidFill>
                <a:srgbClr val="7030A0">
                  <a:alpha val="80000"/>
                </a:srgb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chemeClr val="tx1">
                  <a:alpha val="80000"/>
                </a:schemeClr>
              </a:solidFill>
            </a:endParaRPr>
          </a:p>
        </p:txBody>
      </p:sp>
      <p:pic>
        <p:nvPicPr>
          <p:cNvPr id="14" name="Rezervirano mjesto sadržaja 13" descr="Slika na kojoj se prikazuje trava, na otvorenom, nebo, kuća&#10;&#10;Opis je automatski generiran">
            <a:extLst>
              <a:ext uri="{FF2B5EF4-FFF2-40B4-BE49-F238E27FC236}">
                <a16:creationId xmlns:a16="http://schemas.microsoft.com/office/drawing/2014/main" id="{2F30184B-74AD-4D75-86E6-0DDDC7CDB26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29" r="10766" b="-2"/>
          <a:stretch/>
        </p:blipFill>
        <p:spPr>
          <a:xfrm>
            <a:off x="6918959" y="1132513"/>
            <a:ext cx="4800651" cy="4800651"/>
          </a:xfrm>
          <a:custGeom>
            <a:avLst/>
            <a:gdLst/>
            <a:ahLst/>
            <a:cxnLst/>
            <a:rect l="l" t="t" r="r" b="b"/>
            <a:pathLst>
              <a:path w="2457864" h="2457864">
                <a:moveTo>
                  <a:pt x="1228932" y="0"/>
                </a:moveTo>
                <a:cubicBezTo>
                  <a:pt x="1907652" y="0"/>
                  <a:pt x="2457864" y="550212"/>
                  <a:pt x="2457864" y="1228932"/>
                </a:cubicBezTo>
                <a:cubicBezTo>
                  <a:pt x="2457864" y="1907652"/>
                  <a:pt x="1907652" y="2457864"/>
                  <a:pt x="1228932" y="2457864"/>
                </a:cubicBezTo>
                <a:cubicBezTo>
                  <a:pt x="550212" y="2457864"/>
                  <a:pt x="0" y="1907652"/>
                  <a:pt x="0" y="1228932"/>
                </a:cubicBezTo>
                <a:cubicBezTo>
                  <a:pt x="0" y="550212"/>
                  <a:pt x="550212" y="0"/>
                  <a:pt x="1228932" y="0"/>
                </a:cubicBezTo>
                <a:close/>
              </a:path>
            </a:pathLst>
          </a:custGeom>
        </p:spPr>
      </p:pic>
      <p:sp>
        <p:nvSpPr>
          <p:cNvPr id="44" name="!!plus graphic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69280" y="1780012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5" name="!!circle graphic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81590" y="2070656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25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335</Words>
  <Application>Microsoft Office PowerPoint</Application>
  <PresentationFormat>Široki zaslon</PresentationFormat>
  <Paragraphs>40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4" baseType="lpstr">
      <vt:lpstr>Algerian</vt:lpstr>
      <vt:lpstr>Arial</vt:lpstr>
      <vt:lpstr>Brush Script MT</vt:lpstr>
      <vt:lpstr>Calibri</vt:lpstr>
      <vt:lpstr>Calibri Light</vt:lpstr>
      <vt:lpstr>Times New Roman</vt:lpstr>
      <vt:lpstr>office theme</vt:lpstr>
      <vt:lpstr>ŠKOLO, SRETAN TI TVOJ  (ROĐEN ) DAN! </vt:lpstr>
      <vt:lpstr>DRAGA ŠKOLO, SRETAN TI ROĐENDAN! NE MOŽEMO PROSLAVITI TVOJ ROĐENDAN S TOBOM, ALI TE SVI NOSIMO U SRCU!</vt:lpstr>
      <vt:lpstr>PowerPoint prezentacija</vt:lpstr>
      <vt:lpstr>DRAGA ŠKOLO, </vt:lpstr>
      <vt:lpstr>PowerPoint prezentacija</vt:lpstr>
      <vt:lpstr>PowerPoint prezentacija</vt:lpstr>
      <vt:lpstr>DRAGA ŠKOLO!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ŠKOLO, SRETAN TI TVOJ  (ROĐEN ) DAN! </dc:title>
  <dc:creator>Ljiljana</dc:creator>
  <cp:lastModifiedBy>Ljiljana</cp:lastModifiedBy>
  <cp:revision>1</cp:revision>
  <dcterms:created xsi:type="dcterms:W3CDTF">2021-03-16T15:40:04Z</dcterms:created>
  <dcterms:modified xsi:type="dcterms:W3CDTF">2021-03-16T15:40:30Z</dcterms:modified>
</cp:coreProperties>
</file>