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74" r:id="rId10"/>
    <p:sldId id="266" r:id="rId11"/>
    <p:sldId id="275" r:id="rId12"/>
    <p:sldId id="267" r:id="rId13"/>
    <p:sldId id="268" r:id="rId14"/>
    <p:sldId id="269" r:id="rId15"/>
    <p:sldId id="271" r:id="rId16"/>
    <p:sldId id="270" r:id="rId17"/>
    <p:sldId id="272" r:id="rId18"/>
    <p:sldId id="276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88" d="100"/>
          <a:sy n="88" d="100"/>
        </p:scale>
        <p:origin x="-240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799B795-8773-4B1B-BECC-2D615BBFC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C5B52A2-D3F7-4A0D-B6E0-613C9B45D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7CC77B9-0FB6-493A-AF46-68AD8011B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7B46-1395-48E2-8E2F-E2119AE50847}" type="datetimeFigureOut">
              <a:rPr lang="hr-HR" smtClean="0"/>
              <a:pPr/>
              <a:t>12.6.2018.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B7097CB-8650-4D5C-BBB9-A051A8E4B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96510F4-A2FE-434C-95B7-34488A7A5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A207-4129-4971-8FB0-6AC86A8A55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43788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EC39433-AA4E-454E-8185-E8223FD40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1E9E0B75-AF5B-49BB-A382-C6A8C3806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66FB9C5-063E-4A69-B4A4-7906F7025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7B46-1395-48E2-8E2F-E2119AE50847}" type="datetimeFigureOut">
              <a:rPr lang="hr-HR" smtClean="0"/>
              <a:pPr/>
              <a:t>12.6.2018.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D00CC73-8DF7-4E5E-9FAD-7A2A5B76D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420FF19-6B21-419F-95D1-50C1B398C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A207-4129-4971-8FB0-6AC86A8A55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69678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82318F6D-C25A-48E8-BAEE-23ACE5437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53911626-5FE5-4141-8D16-A30F5B713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7F9FADD-F4C1-4C81-A094-316842210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7B46-1395-48E2-8E2F-E2119AE50847}" type="datetimeFigureOut">
              <a:rPr lang="hr-HR" smtClean="0"/>
              <a:pPr/>
              <a:t>12.6.2018.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A976407-F5ED-4D4F-9561-3B57EEEEB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F2EE502-D0A0-41BC-BEB5-AEBD534F0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A207-4129-4971-8FB0-6AC86A8A55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501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C52B185-690B-4092-89A9-1B5A6FDE3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436A8A3-362F-4634-AABE-9D47BD107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3743ECD-A4C2-48BC-BC90-4278D4A8C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7B46-1395-48E2-8E2F-E2119AE50847}" type="datetimeFigureOut">
              <a:rPr lang="hr-HR" smtClean="0"/>
              <a:pPr/>
              <a:t>12.6.2018.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D13CB18-5334-4AD1-A8EB-1DEF78E34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882EEC4-ADFC-47A6-BA39-EDB3106F6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A207-4129-4971-8FB0-6AC86A8A55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64599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EAC28CE-8B90-4236-8C42-74097BEAD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35F9F590-9FF1-4941-9CD5-AA3B03BAB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1E2A591-03C6-4E6C-97BD-9EAB9CBD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7B46-1395-48E2-8E2F-E2119AE50847}" type="datetimeFigureOut">
              <a:rPr lang="hr-HR" smtClean="0"/>
              <a:pPr/>
              <a:t>12.6.2018.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C41EEAC-65F4-424C-95CB-73F199F83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58480C2-444C-4103-B9BA-85094BD81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A207-4129-4971-8FB0-6AC86A8A55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95480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20EE573-7C3D-42D2-8236-C2A038CA8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49EB592-6893-40DB-9E17-C21CA573B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3B44BCC2-74B9-4E94-8867-BA3ECA760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2032876F-823B-4052-BDAA-26B9CA472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7B46-1395-48E2-8E2F-E2119AE50847}" type="datetimeFigureOut">
              <a:rPr lang="hr-HR" smtClean="0"/>
              <a:pPr/>
              <a:t>12.6.2018.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6AC8EA7D-0C88-4E56-A901-2A1631A9F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809C11C-D1E3-4148-90E6-85FA591C0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A207-4129-4971-8FB0-6AC86A8A55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98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47295DF-BB25-40B3-8D7E-E9FB07C25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5889B1AC-1A5D-4E99-9918-64E60C042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73183179-CCEA-443D-9FE4-0B3BADCC3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848454F9-0261-4662-A6B1-490A31965B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E972EDB8-8CC5-4EAE-8612-C4C44A350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0997397E-8ABC-435D-B9C1-5478A6CD6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7B46-1395-48E2-8E2F-E2119AE50847}" type="datetimeFigureOut">
              <a:rPr lang="hr-HR" smtClean="0"/>
              <a:pPr/>
              <a:t>12.6.2018.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89610890-D1B8-4EDF-8FC9-D32B6B392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D6FA4D88-F3EE-4845-8CDE-A1301CEBA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A207-4129-4971-8FB0-6AC86A8A55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76215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CFECC40-1524-4549-AAD6-7BB56FBF5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A92C0E01-8547-4862-B4C5-AE55C3E6D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7B46-1395-48E2-8E2F-E2119AE50847}" type="datetimeFigureOut">
              <a:rPr lang="hr-HR" smtClean="0"/>
              <a:pPr/>
              <a:t>12.6.2018.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E70B5D47-46E1-47C2-A5C2-57EBBAE6C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3E0EEFCA-6253-447B-B80B-A94471039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A207-4129-4971-8FB0-6AC86A8A55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52460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9667C3C4-09D7-4A5F-8818-95C546B33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7B46-1395-48E2-8E2F-E2119AE50847}" type="datetimeFigureOut">
              <a:rPr lang="hr-HR" smtClean="0"/>
              <a:pPr/>
              <a:t>12.6.2018.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305FCFD7-5EF2-44F8-B11C-E77D9E8C6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DCF931FF-920A-460F-9D42-7820FCACB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A207-4129-4971-8FB0-6AC86A8A55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28638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F6DEDFC-2EA8-4439-93B7-7C0D1BB5B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9581C3C-6056-4FFD-A2E6-60A6563A6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0213E9F0-5763-475E-8505-FC5AD5B6E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10CBE34F-ADA6-4D7C-BBD2-6C5524890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7B46-1395-48E2-8E2F-E2119AE50847}" type="datetimeFigureOut">
              <a:rPr lang="hr-HR" smtClean="0"/>
              <a:pPr/>
              <a:t>12.6.2018.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568DFD1D-56C7-41EB-B7EC-32458C2C4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C7C7766E-3EAB-4CBE-83F1-58BCFA43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A207-4129-4971-8FB0-6AC86A8A55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4728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99CB479-7EF2-4538-AE81-7AF4FBEA6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8CD40782-4309-4791-9E26-01F50935C1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D9D6F448-7481-4869-B2C0-FD1CB3054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8CAECC3E-B04A-4C33-8C24-FE4210DAC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7B46-1395-48E2-8E2F-E2119AE50847}" type="datetimeFigureOut">
              <a:rPr lang="hr-HR" smtClean="0"/>
              <a:pPr/>
              <a:t>12.6.2018.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0395BCCD-0D26-4DBE-99E1-5DA6CA62F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CEAC2587-FC8C-4194-A90B-854585C51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A207-4129-4971-8FB0-6AC86A8A55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3042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A8C0A1D1-87ED-4231-B8D1-01ED7665A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F917107B-74D9-412A-9DDB-407B1A224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032D2C8-A39A-4503-973A-DDBE1F6A6A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67B46-1395-48E2-8E2F-E2119AE50847}" type="datetimeFigureOut">
              <a:rPr lang="hr-HR" smtClean="0"/>
              <a:pPr/>
              <a:t>12.6.2018.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0D48D9A-A990-4FD3-BA73-9E36E34A1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BEEA284C-C307-4369-92C0-FAA574E9F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CA207-4129-4971-8FB0-6AC86A8A55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7006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59AE206-7EBA-4D33-8BC9-9D8158553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437D937-A7F1-4011-92B4-328E5BE1B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672F332-AF08-46C6-94F0-77684310D7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4244EF8-D73A-40E1-BE73-D46E6B4B04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AB84D7E8-4ECB-42D7-ADBF-01689B0F24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9E8E38ED-369A-44C2-B635-0BED0E48A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81D6DB0-96E3-4D05-9853-5B521E800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/>
          </a:bodyPr>
          <a:lstStyle/>
          <a:p>
            <a:pPr algn="r"/>
            <a:r>
              <a:rPr lang="hr-HR" sz="5100"/>
              <a:t>MISLIM ZELENO,ČUVAM ZEMLJU 3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FDF43EF-B13E-4032-AA36-F09E7A211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4170698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0F506B6-221C-4352-9DDF-24AE7CB7B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DAN PLANETA ZEMLJE 22.4.2018.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1D31A7D-2201-476B-B522-48CFB6B00D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ZAŠTITA OKLIŠA VRLO JE VAŽNA ZA NAŠE ZDRAVLJE.</a:t>
            </a:r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xmlns="" id="{55519981-DCB9-4E10-A9BF-5281820388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788" y="2896741"/>
            <a:ext cx="5157787" cy="2901255"/>
          </a:xfrm>
        </p:spPr>
      </p:pic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2863BED0-DD90-4FBF-ABC7-2BB2388962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pic>
        <p:nvPicPr>
          <p:cNvPr id="7" name="Rezervirano mjesto sadržaja 6" descr="Slika na kojoj se prikazuje zid, na zatvorenom, osoba, stajanje&#10;&#10;Opis je generiran uz vrlo visoku pouzdanost">
            <a:extLst>
              <a:ext uri="{FF2B5EF4-FFF2-40B4-BE49-F238E27FC236}">
                <a16:creationId xmlns:a16="http://schemas.microsoft.com/office/drawing/2014/main" xmlns="" id="{70CCDA20-4737-41C9-9353-3853ACCE4BC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2889597"/>
            <a:ext cx="5183188" cy="2915543"/>
          </a:xfrm>
        </p:spPr>
      </p:pic>
    </p:spTree>
    <p:extLst>
      <p:ext uri="{BB962C8B-B14F-4D97-AF65-F5344CB8AC3E}">
        <p14:creationId xmlns:p14="http://schemas.microsoft.com/office/powerpoint/2010/main" xmlns="" val="191999917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6096A13-8082-47AD-839B-EAEC08EBF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DAN PLANETA ZEMLJE 22.4.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FC9482FD-91CD-4213-8C8F-2BBB15F7D3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KAKO SPRIJEČITI ONEČIŠĆENJE ZRAKA?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C4505FB8-FB71-4675-9057-C501C91F9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/>
              <a:t>ZAŠTO SU NEKE BILJKE I ŽIVOTINJE ZAŠTIĆENE?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xmlns="" id="{463A9B28-171B-4A19-BA21-A49A2606D47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6172200" y="2889597"/>
            <a:ext cx="5183188" cy="2915543"/>
          </a:xfrm>
        </p:spPr>
      </p:pic>
      <p:pic>
        <p:nvPicPr>
          <p:cNvPr id="7" name="Rezervirano mjesto sadržaja 9">
            <a:extLst>
              <a:ext uri="{FF2B5EF4-FFF2-40B4-BE49-F238E27FC236}">
                <a16:creationId xmlns:a16="http://schemas.microsoft.com/office/drawing/2014/main" xmlns="" id="{82A07040-4E53-466F-B3A7-C93C36F2B2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788" y="2896820"/>
            <a:ext cx="5157787" cy="2901097"/>
          </a:xfrm>
        </p:spPr>
      </p:pic>
    </p:spTree>
    <p:extLst>
      <p:ext uri="{BB962C8B-B14F-4D97-AF65-F5344CB8AC3E}">
        <p14:creationId xmlns:p14="http://schemas.microsoft.com/office/powerpoint/2010/main" xmlns="" val="228546793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36A10A6-EBA4-4C62-AB8B-A05CBA264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DAN PLANETA ZEMLJE 22.4.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1C571BCD-A892-4B0F-83A4-ECE34A88DE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EKOLOŠKA RADIONICA : IZRADA CVJETNOG VIJENCA  OD AMBALAŽE ZA JAJA</a:t>
            </a:r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xmlns="" id="{E94922D5-66E2-46C2-8021-8F9280D6D5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06726"/>
            <a:ext cx="5157787" cy="2902056"/>
          </a:xfrm>
        </p:spPr>
      </p:pic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36925692-ECFD-4939-A6C9-0F7DD6DEC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" name="Rezervirano mjesto sadržaja 9">
            <a:extLst>
              <a:ext uri="{FF2B5EF4-FFF2-40B4-BE49-F238E27FC236}">
                <a16:creationId xmlns:a16="http://schemas.microsoft.com/office/drawing/2014/main" xmlns="" id="{E2EDAE9E-05FF-4CB5-8211-AC68415EB77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6825" y="1286986"/>
            <a:ext cx="5183188" cy="2915627"/>
          </a:xfr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84C141BF-7B45-4A19-8936-6BB2F4FC93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7575" y="4347369"/>
            <a:ext cx="4275221" cy="251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700251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2A26DF3-3095-4D89-9F54-9B881C8FA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DAN PLANETA ZEMLJE 22.4.</a:t>
            </a:r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xmlns="" id="{435E4E52-2EEA-48EF-9C61-C0D027A32E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1641" y="1397752"/>
            <a:ext cx="2447054" cy="4351338"/>
          </a:xfr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FDE4374D-D319-43FD-ACDB-915B0C90FB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7081" y="1397752"/>
            <a:ext cx="2682791" cy="5462337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4103C221-6454-4C59-B92C-2375B5C27D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8695" y="1344362"/>
            <a:ext cx="2783305" cy="5513638"/>
          </a:xfrm>
          <a:prstGeom prst="rect">
            <a:avLst/>
          </a:prstGeom>
        </p:spPr>
      </p:pic>
      <p:pic>
        <p:nvPicPr>
          <p:cNvPr id="17" name="Rezervirano mjesto sadržaja 16">
            <a:extLst>
              <a:ext uri="{FF2B5EF4-FFF2-40B4-BE49-F238E27FC236}">
                <a16:creationId xmlns:a16="http://schemas.microsoft.com/office/drawing/2014/main" xmlns="" id="{DC2E0659-CBCE-409C-B4D8-C197439B4F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0886" y="1397752"/>
            <a:ext cx="2447495" cy="4351338"/>
          </a:xfr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xmlns="" id="{A1510D4A-C0EA-4CF1-89B6-7E9C771B174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43333" y="2832678"/>
            <a:ext cx="5460249" cy="259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676910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xmlns="" id="{4322B6F3-80C5-4425-8744-150DC7B78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6E8D3C2-7DFA-440D-8958-AC80ACF9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</a:rPr>
              <a:t>DAN PLANETA ZEMLJE 22.4.</a:t>
            </a:r>
          </a:p>
        </p:txBody>
      </p:sp>
    </p:spTree>
    <p:extLst>
      <p:ext uri="{BB962C8B-B14F-4D97-AF65-F5344CB8AC3E}">
        <p14:creationId xmlns:p14="http://schemas.microsoft.com/office/powerpoint/2010/main" xmlns="" val="1120420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7B70011-5BCC-444A-B994-3AB05A6EC2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5153822" y="1589786"/>
            <a:ext cx="6553545" cy="36863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04C3945-E7D4-4F6E-B552-FBFE77795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DAN PLANETA ZEMLJE 22.4.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0F91115-0A1F-4C39-86E4-02C8388FB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LIKOVNI RADOVI „OKOLIŠ KAKAV ŽELIM!”</a:t>
            </a:r>
          </a:p>
        </p:txBody>
      </p:sp>
    </p:spTree>
    <p:extLst>
      <p:ext uri="{BB962C8B-B14F-4D97-AF65-F5344CB8AC3E}">
        <p14:creationId xmlns:p14="http://schemas.microsoft.com/office/powerpoint/2010/main" xmlns="" val="2570886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FCE791B7-2943-4D4A-9696-C7B323DC5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" b="-1"/>
          <a:stretch/>
        </p:blipFill>
        <p:spPr>
          <a:xfrm rot="10800000">
            <a:off x="20" y="10"/>
            <a:ext cx="6095974" cy="425252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E71D8FB-F906-472E-BD09-03D78BBEF2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"/>
          <a:stretch/>
        </p:blipFill>
        <p:spPr>
          <a:xfrm rot="10800000"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BAD6A72-88E8-42F7-88B9-CAF744536B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800968E-0A99-46C4-A9B2-6A63AC66F4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BD4E3A0-CD14-45D6-8659-94B34D5DA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1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SVJETSKI DAN KORNJAČA 23.5.</a:t>
            </a:r>
            <a:br>
              <a:rPr lang="en-US" sz="1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EUROPSKI DAN PARKOVA 24.5.</a:t>
            </a:r>
            <a:br>
              <a:rPr lang="en-US" sz="1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15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724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69F023B-8C14-448F-89A6-766EF3084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SVJETSKI DAN LEPTIRA 28.5.</a:t>
            </a:r>
            <a:br>
              <a:rPr lang="hr-HR" dirty="0"/>
            </a:br>
            <a:r>
              <a:rPr lang="hr-HR" dirty="0"/>
              <a:t>SVJETSKI DAN SPORTA  29.5.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0AEB62D5-D412-424F-BE1B-8B6596E205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E915FBB4-AAD0-4571-B17D-A95371318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1" name="Rezervirano mjesto sadržaja 10">
            <a:extLst>
              <a:ext uri="{FF2B5EF4-FFF2-40B4-BE49-F238E27FC236}">
                <a16:creationId xmlns:a16="http://schemas.microsoft.com/office/drawing/2014/main" xmlns="" id="{9A23D33E-7BF8-49FF-9FFE-4E6A9F7B88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839788" y="2896741"/>
            <a:ext cx="5157787" cy="2901255"/>
          </a:xfrm>
        </p:spPr>
      </p:pic>
      <p:pic>
        <p:nvPicPr>
          <p:cNvPr id="22" name="Rezervirano mjesto sadržaja 21">
            <a:extLst>
              <a:ext uri="{FF2B5EF4-FFF2-40B4-BE49-F238E27FC236}">
                <a16:creationId xmlns:a16="http://schemas.microsoft.com/office/drawing/2014/main" xmlns="" id="{A93B6092-7778-4FF0-AAB0-EEFFFA0A3BC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6172200" y="2889597"/>
            <a:ext cx="5183188" cy="2915543"/>
          </a:xfrm>
        </p:spPr>
      </p:pic>
    </p:spTree>
    <p:extLst>
      <p:ext uri="{BB962C8B-B14F-4D97-AF65-F5344CB8AC3E}">
        <p14:creationId xmlns:p14="http://schemas.microsoft.com/office/powerpoint/2010/main" xmlns="" val="2230377117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28F64C6-FE22-4FC1-A763-DFCC514811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Slika 8" descr="Slika na kojoj se prikazuje stablo, trava, na otvorenom, voda&#10;&#10;Opis je generiran uz vrlo visoku pouzdanost">
            <a:extLst>
              <a:ext uri="{FF2B5EF4-FFF2-40B4-BE49-F238E27FC236}">
                <a16:creationId xmlns:a16="http://schemas.microsoft.com/office/drawing/2014/main" xmlns="" id="{FA9F47A5-FBD3-4F78-B533-70009DCC00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317635" y="321733"/>
            <a:ext cx="4151681" cy="3026834"/>
          </a:xfrm>
          <a:prstGeom prst="rect">
            <a:avLst/>
          </a:prstGeom>
        </p:spPr>
      </p:pic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80CA2AD5-8608-4BAA-9EC8-FAF30C7A3B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/>
          <a:srcRect b="-2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xmlns="" id="{273D1AE6-0E67-47BD-BEDB-48EF63E06C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screen"/>
          <a:srcRect b="-2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C34627B-48E6-4F4D-B843-97717A86B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F5D26544-668A-4EEA-BCE2-E9968BEF3A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/>
          <a:srcRect r="-1" b="-1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D85796C-BDE6-4CFC-B7E2-088E79E0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SVJETSKI DAN SPORTA 29.5.</a:t>
            </a:r>
          </a:p>
        </p:txBody>
      </p:sp>
    </p:spTree>
    <p:extLst>
      <p:ext uri="{BB962C8B-B14F-4D97-AF65-F5344CB8AC3E}">
        <p14:creationId xmlns:p14="http://schemas.microsoft.com/office/powerpoint/2010/main" xmlns="" val="259399409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C50998DC-8470-4EEC-9C01-C5A070BF33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978" y="321733"/>
            <a:ext cx="4980328" cy="398426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3D83F26F-C55B-4A92-9AFF-4894D14E27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1253414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xmlns="" id="{590285EC-8C60-46E0-A9A9-964A315B48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7153" y="321735"/>
            <a:ext cx="3187406" cy="398425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9F3EDCD-5975-4973-856A-20ED32CF0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11" y="4502330"/>
            <a:ext cx="10765410" cy="12072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/>
              <a:t>MEĐUNARODNI DAN MAČAKA 17.2.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7241961-7D71-4D83-BE78-46EECE3FB0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6313" y="5665510"/>
            <a:ext cx="9426806" cy="7191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/>
              <a:t>Čime se mačke hrane?                   Kakve su kao kućni ljubimci?</a:t>
            </a:r>
          </a:p>
        </p:txBody>
      </p:sp>
    </p:spTree>
    <p:extLst>
      <p:ext uri="{BB962C8B-B14F-4D97-AF65-F5344CB8AC3E}">
        <p14:creationId xmlns:p14="http://schemas.microsoft.com/office/powerpoint/2010/main" xmlns="" val="3617058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E329DEE-91DE-4E2E-88F2-F4DE497AA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MEĐUNARODNI DAN MAČAKA17.2.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3F1BF069-BD6E-4431-84A2-147AED288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80013" cy="823912"/>
          </a:xfrm>
        </p:spPr>
        <p:txBody>
          <a:bodyPr/>
          <a:lstStyle/>
          <a:p>
            <a:r>
              <a:rPr lang="hr-HR" dirty="0"/>
              <a:t>DOZNALI SMO O BOLESTIMA MAČAKA.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439F9960-583D-4B11-AF6B-D61BF5E654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/>
              <a:t>UPOZNALI SMO SE S DIJELOVIMA TIJELA MAČKE.</a:t>
            </a:r>
          </a:p>
        </p:txBody>
      </p:sp>
      <p:pic>
        <p:nvPicPr>
          <p:cNvPr id="10" name="Rezervirano mjesto sadržaja 9">
            <a:extLst>
              <a:ext uri="{FF2B5EF4-FFF2-40B4-BE49-F238E27FC236}">
                <a16:creationId xmlns:a16="http://schemas.microsoft.com/office/drawing/2014/main" xmlns="" id="{BBF4BB11-DFD5-44C7-9C7E-37E10B5E3CA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9111" y="2817896"/>
            <a:ext cx="2947472" cy="3684588"/>
          </a:xfrm>
        </p:spPr>
      </p:pic>
      <p:pic>
        <p:nvPicPr>
          <p:cNvPr id="13" name="Rezervirano mjesto sadržaja 12">
            <a:extLst>
              <a:ext uri="{FF2B5EF4-FFF2-40B4-BE49-F238E27FC236}">
                <a16:creationId xmlns:a16="http://schemas.microsoft.com/office/drawing/2014/main" xmlns="" id="{7ED5CE84-20C5-4E83-A909-E000AF5403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4451" y="2505075"/>
            <a:ext cx="2948460" cy="3684588"/>
          </a:xfrm>
        </p:spPr>
      </p:pic>
    </p:spTree>
    <p:extLst>
      <p:ext uri="{BB962C8B-B14F-4D97-AF65-F5344CB8AC3E}">
        <p14:creationId xmlns:p14="http://schemas.microsoft.com/office/powerpoint/2010/main" xmlns="" val="2277965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9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Rezervirano mjesto sadržaja 6">
            <a:extLst>
              <a:ext uri="{FF2B5EF4-FFF2-40B4-BE49-F238E27FC236}">
                <a16:creationId xmlns:a16="http://schemas.microsoft.com/office/drawing/2014/main" xmlns="" id="{4992E8B2-DA1D-4537-AAAB-CC906BD34F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1372CB4-8B3B-4861-9BD5-48FFDE6D3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hr-HR">
                <a:solidFill>
                  <a:srgbClr val="FFFFFF"/>
                </a:solidFill>
              </a:rPr>
              <a:t>MEĐUNARODNI DAN MAČAKA 17.2.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66DDD7CB-6C06-4F13-9A34-8D36643AD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hr-HR" sz="2000" dirty="0">
                <a:solidFill>
                  <a:srgbClr val="FFFFFF"/>
                </a:solidFill>
              </a:rPr>
              <a:t>UPOZNALI SMO SE S VRSTAMA MAČAKA.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0484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1297E65-58E3-4E25-88EA-7BEE2661D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MEĐUNARODNI DAN MAČAKA 17.2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372D97F4-C527-4834-B7A2-4EC46064C0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UPOZNALI SMO VRSTE MAČAKA.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683832AA-4027-4BD7-A86C-CAD6A97774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/>
              <a:t>IZRAĐIVALI SMO MAČKE OD PAPIRA.</a:t>
            </a:r>
          </a:p>
        </p:txBody>
      </p:sp>
      <p:pic>
        <p:nvPicPr>
          <p:cNvPr id="13" name="Rezervirano mjesto sadržaja 12">
            <a:extLst>
              <a:ext uri="{FF2B5EF4-FFF2-40B4-BE49-F238E27FC236}">
                <a16:creationId xmlns:a16="http://schemas.microsoft.com/office/drawing/2014/main" xmlns="" id="{DFFEC764-03FA-452E-A47C-ABB92B36D43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0926" y="2505075"/>
            <a:ext cx="4605735" cy="3684588"/>
          </a:xfrm>
        </p:spPr>
      </p:pic>
      <p:pic>
        <p:nvPicPr>
          <p:cNvPr id="11" name="Rezervirano mjesto sadržaja 10">
            <a:extLst>
              <a:ext uri="{FF2B5EF4-FFF2-40B4-BE49-F238E27FC236}">
                <a16:creationId xmlns:a16="http://schemas.microsoft.com/office/drawing/2014/main" xmlns="" id="{22E51F89-851E-419A-9677-FA9FC92264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814" y="2505075"/>
            <a:ext cx="4605735" cy="3684588"/>
          </a:xfrm>
        </p:spPr>
      </p:pic>
    </p:spTree>
    <p:extLst>
      <p:ext uri="{BB962C8B-B14F-4D97-AF65-F5344CB8AC3E}">
        <p14:creationId xmlns:p14="http://schemas.microsoft.com/office/powerpoint/2010/main" xmlns="" val="268400117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C796EBC-07E1-471D-8168-E99542B3C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SVJETSKI DAN VODA 22.3.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1DE3BBFC-6D62-4855-8C68-62EE9E7002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PRIPREMILI SMO PREZENTACIJU O VAŽNOSTI VODE ZA ŽIVI SVIJET.</a:t>
            </a:r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xmlns="" id="{80DE64B3-43DE-4F2E-B5A8-97013701CB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26" y="3006726"/>
            <a:ext cx="5157787" cy="2901255"/>
          </a:xfrm>
        </p:spPr>
      </p:pic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9D32E256-669A-43EA-B45C-9BCE9108C9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/>
              <a:t>TKO SU NAJVEĆI ZAGAĐIVAČI VODE?</a:t>
            </a:r>
          </a:p>
        </p:txBody>
      </p:sp>
      <p:pic>
        <p:nvPicPr>
          <p:cNvPr id="13" name="Rezervirano mjesto sadržaja 12">
            <a:extLst>
              <a:ext uri="{FF2B5EF4-FFF2-40B4-BE49-F238E27FC236}">
                <a16:creationId xmlns:a16="http://schemas.microsoft.com/office/drawing/2014/main" xmlns="" id="{3457B4E6-BB29-4B77-A29E-179B0EBDA74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387" y="2728851"/>
            <a:ext cx="5183188" cy="3457003"/>
          </a:xfrm>
        </p:spPr>
      </p:pic>
    </p:spTree>
    <p:extLst>
      <p:ext uri="{BB962C8B-B14F-4D97-AF65-F5344CB8AC3E}">
        <p14:creationId xmlns:p14="http://schemas.microsoft.com/office/powerpoint/2010/main" xmlns="" val="380514976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D5FB522-8805-4959-AF28-98BFAF860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SVJETSKI DAN VODA 22.3.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D52C8C7-EF97-4022-B7E1-CBFB619C67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POSJETILI SMO POTOK JAVORICU U NAŠEM GRADU.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DC1F48A7-6D37-4FF2-8661-02DDC40D67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9" name="Rezervirano mjesto sadržaja 18">
            <a:extLst>
              <a:ext uri="{FF2B5EF4-FFF2-40B4-BE49-F238E27FC236}">
                <a16:creationId xmlns:a16="http://schemas.microsoft.com/office/drawing/2014/main" xmlns="" id="{1A40B241-C299-414C-B4F6-515E9B09160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7309" y="2505075"/>
            <a:ext cx="2072970" cy="3684588"/>
          </a:xfrm>
        </p:spPr>
      </p:pic>
      <p:pic>
        <p:nvPicPr>
          <p:cNvPr id="17" name="Rezervirano mjesto sadržaja 16">
            <a:extLst>
              <a:ext uri="{FF2B5EF4-FFF2-40B4-BE49-F238E27FC236}">
                <a16:creationId xmlns:a16="http://schemas.microsoft.com/office/drawing/2014/main" xmlns="" id="{E20F3D34-09FC-496F-91B3-DC41E69F76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576388" y="3311079"/>
            <a:ext cx="3684587" cy="2072580"/>
          </a:xfrm>
        </p:spPr>
      </p:pic>
    </p:spTree>
    <p:extLst>
      <p:ext uri="{BB962C8B-B14F-4D97-AF65-F5344CB8AC3E}">
        <p14:creationId xmlns:p14="http://schemas.microsoft.com/office/powerpoint/2010/main" xmlns="" val="249986366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DF8DDAD-5259-4DAD-8571-FF9A369FE9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E126E481-B945-4179-BD79-05E96E9B2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09BF5FE-FA86-4524-86DB-3F9AE3EAB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6" y="5091762"/>
            <a:ext cx="7834193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600"/>
              <a:t>SVJETSKI DAN VODA 22.3.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42A6C8B-B4A8-49EA-AAA8-281F655DB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9107" y="5091763"/>
            <a:ext cx="2974207" cy="12645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/>
              <a:t>POSJETILI SMO I VIROVITIČKE RIBNJAKE.</a:t>
            </a:r>
          </a:p>
        </p:txBody>
      </p:sp>
    </p:spTree>
    <p:extLst>
      <p:ext uri="{BB962C8B-B14F-4D97-AF65-F5344CB8AC3E}">
        <p14:creationId xmlns:p14="http://schemas.microsoft.com/office/powerpoint/2010/main" xmlns="" val="2982972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0B6907E-46FE-4766-BBD3-30348508A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DOZNALI SMO PONEŠTO I O OCEANIMA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7E86E77D-1E39-4078-9C89-C99AF3581D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8.6.JE SVJETSKI DAN OCEANA.</a:t>
            </a:r>
          </a:p>
        </p:txBody>
      </p:sp>
      <p:pic>
        <p:nvPicPr>
          <p:cNvPr id="8" name="Rezervirano mjesto sadržaja 7" descr="Slika na kojoj se prikazuje na zatvorenom, zid&#10;&#10;Opis je generiran uz vrlo visoku pouzdanost">
            <a:extLst>
              <a:ext uri="{FF2B5EF4-FFF2-40B4-BE49-F238E27FC236}">
                <a16:creationId xmlns:a16="http://schemas.microsoft.com/office/drawing/2014/main" xmlns="" id="{94C2918D-0B57-4B36-9B71-754D2DBA5B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839788" y="2896741"/>
            <a:ext cx="5157787" cy="2901255"/>
          </a:xfrm>
        </p:spPr>
      </p:pic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B1E53A6C-925C-4EE1-9905-EC2BF4DEB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/>
              <a:t>NA SATU LIKOVNE KULTURE SMO SLIKALI ŽIVI SVIJET U MORU.</a:t>
            </a:r>
          </a:p>
        </p:txBody>
      </p:sp>
      <p:pic>
        <p:nvPicPr>
          <p:cNvPr id="10" name="Rezervirano mjesto sadržaja 9" descr="Slika na kojoj se prikazuje fotografija, raznobojno, na zatvorenom&#10;&#10;Opis je generiran uz visoku pouzdanost">
            <a:extLst>
              <a:ext uri="{FF2B5EF4-FFF2-40B4-BE49-F238E27FC236}">
                <a16:creationId xmlns:a16="http://schemas.microsoft.com/office/drawing/2014/main" xmlns="" id="{E0E42F89-23CB-40A6-B060-FBD0538B70D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2889597"/>
            <a:ext cx="5183188" cy="2915543"/>
          </a:xfrm>
        </p:spPr>
      </p:pic>
    </p:spTree>
    <p:extLst>
      <p:ext uri="{BB962C8B-B14F-4D97-AF65-F5344CB8AC3E}">
        <p14:creationId xmlns:p14="http://schemas.microsoft.com/office/powerpoint/2010/main" xmlns="" val="106917692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211</Words>
  <Application>Microsoft Office PowerPoint</Application>
  <PresentationFormat>Prilagođeno</PresentationFormat>
  <Paragraphs>35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Tema sustava Office</vt:lpstr>
      <vt:lpstr>MISLIM ZELENO,ČUVAM ZEMLJU 3</vt:lpstr>
      <vt:lpstr>MEĐUNARODNI DAN MAČAKA 17.2.</vt:lpstr>
      <vt:lpstr>MEĐUNARODNI DAN MAČAKA17.2.</vt:lpstr>
      <vt:lpstr>MEĐUNARODNI DAN MAČAKA 17.2.</vt:lpstr>
      <vt:lpstr>MEĐUNARODNI DAN MAČAKA 17.2</vt:lpstr>
      <vt:lpstr>SVJETSKI DAN VODA 22.3.</vt:lpstr>
      <vt:lpstr>SVJETSKI DAN VODA 22.3.</vt:lpstr>
      <vt:lpstr>SVJETSKI DAN VODA 22.3. </vt:lpstr>
      <vt:lpstr>DOZNALI SMO PONEŠTO I O OCEANIMA</vt:lpstr>
      <vt:lpstr>DAN PLANETA ZEMLJE 22.4.2018.</vt:lpstr>
      <vt:lpstr>DAN PLANETA ZEMLJE 22.4.</vt:lpstr>
      <vt:lpstr>DAN PLANETA ZEMLJE 22.4.</vt:lpstr>
      <vt:lpstr>DAN PLANETA ZEMLJE 22.4.</vt:lpstr>
      <vt:lpstr>DAN PLANETA ZEMLJE 22.4.</vt:lpstr>
      <vt:lpstr>DAN PLANETA ZEMLJE 22.4.</vt:lpstr>
      <vt:lpstr>  SVJETSKI DAN KORNJAČA 23.5. EUROPSKI DAN PARKOVA 24.5.  </vt:lpstr>
      <vt:lpstr>SVJETSKI DAN LEPTIRA 28.5. SVJETSKI DAN SPORTA  29.5.</vt:lpstr>
      <vt:lpstr>SVJETSKI DAN SPORTA 29.5.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MISLIM ZELENO,ČUVAM ZEMLJU 3</dc:title>
  <dc:creator>Cica</dc:creator>
  <cp:lastModifiedBy>Windows korisnik</cp:lastModifiedBy>
  <cp:revision>22</cp:revision>
  <dcterms:created xsi:type="dcterms:W3CDTF">2018-06-09T13:47:00Z</dcterms:created>
  <dcterms:modified xsi:type="dcterms:W3CDTF">2018-06-12T14:57:11Z</dcterms:modified>
</cp:coreProperties>
</file>