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687F51-4C23-4C57-8BCA-9780DDD3C487}" type="datetimeFigureOut">
              <a:rPr lang="sr-Latn-CS" smtClean="0"/>
              <a:t>19.2.2018.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58AC91-BF98-46B1-95AF-267EDE878A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687F51-4C23-4C57-8BCA-9780DDD3C487}" type="datetimeFigureOut">
              <a:rPr lang="sr-Latn-CS" smtClean="0"/>
              <a:t>19.2.2018.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58AC91-BF98-46B1-95AF-267EDE878A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687F51-4C23-4C57-8BCA-9780DDD3C487}" type="datetimeFigureOut">
              <a:rPr lang="sr-Latn-CS" smtClean="0"/>
              <a:t>19.2.2018.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58AC91-BF98-46B1-95AF-267EDE878A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687F51-4C23-4C57-8BCA-9780DDD3C487}" type="datetimeFigureOut">
              <a:rPr lang="sr-Latn-CS" smtClean="0"/>
              <a:t>19.2.2018.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58AC91-BF98-46B1-95AF-267EDE878AE4}" type="slidenum">
              <a:rPr lang="hr-HR" smtClean="0"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687F51-4C23-4C57-8BCA-9780DDD3C487}" type="datetimeFigureOut">
              <a:rPr lang="sr-Latn-CS" smtClean="0"/>
              <a:t>19.2.2018.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58AC91-BF98-46B1-95AF-267EDE878AE4}" type="slidenum">
              <a:rPr lang="hr-HR" smtClean="0"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687F51-4C23-4C57-8BCA-9780DDD3C487}" type="datetimeFigureOut">
              <a:rPr lang="sr-Latn-CS" smtClean="0"/>
              <a:t>19.2.2018.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58AC91-BF98-46B1-95AF-267EDE878AE4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687F51-4C23-4C57-8BCA-9780DDD3C487}" type="datetimeFigureOut">
              <a:rPr lang="sr-Latn-CS" smtClean="0"/>
              <a:t>19.2.2018.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58AC91-BF98-46B1-95AF-267EDE878AE4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687F51-4C23-4C57-8BCA-9780DDD3C487}" type="datetimeFigureOut">
              <a:rPr lang="sr-Latn-CS" smtClean="0"/>
              <a:t>19.2.2018.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58AC91-BF98-46B1-95AF-267EDE878AE4}" type="slidenum">
              <a:rPr lang="hr-HR" smtClean="0"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687F51-4C23-4C57-8BCA-9780DDD3C487}" type="datetimeFigureOut">
              <a:rPr lang="sr-Latn-CS" smtClean="0"/>
              <a:t>19.2.2018.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58AC91-BF98-46B1-95AF-267EDE878A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3687F51-4C23-4C57-8BCA-9780DDD3C487}" type="datetimeFigureOut">
              <a:rPr lang="sr-Latn-CS" smtClean="0"/>
              <a:t>19.2.2018.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58AC91-BF98-46B1-95AF-267EDE878AE4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687F51-4C23-4C57-8BCA-9780DDD3C487}" type="datetimeFigureOut">
              <a:rPr lang="sr-Latn-CS" smtClean="0"/>
              <a:t>19.2.2018.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58AC91-BF98-46B1-95AF-267EDE878AE4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3687F51-4C23-4C57-8BCA-9780DDD3C487}" type="datetimeFigureOut">
              <a:rPr lang="sr-Latn-CS" smtClean="0"/>
              <a:t>19.2.2018.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658AC91-BF98-46B1-95AF-267EDE878AE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3200" dirty="0" err="1" smtClean="0"/>
              <a:t>Mathematica</a:t>
            </a:r>
            <a:r>
              <a:rPr lang="hr-HR" sz="3200" dirty="0" smtClean="0"/>
              <a:t> </a:t>
            </a:r>
            <a:r>
              <a:rPr lang="hr-HR" sz="3200" dirty="0" err="1" smtClean="0"/>
              <a:t>regina</a:t>
            </a:r>
            <a:r>
              <a:rPr lang="hr-HR" sz="3200" dirty="0" smtClean="0"/>
              <a:t> </a:t>
            </a:r>
            <a:r>
              <a:rPr lang="hr-HR" sz="3200" dirty="0" err="1" smtClean="0"/>
              <a:t>omnium</a:t>
            </a:r>
            <a:r>
              <a:rPr lang="hr-HR" sz="3200" dirty="0" smtClean="0"/>
              <a:t> </a:t>
            </a:r>
            <a:r>
              <a:rPr lang="hr-HR" sz="3200" dirty="0" err="1" smtClean="0"/>
              <a:t>scientiarum</a:t>
            </a:r>
            <a:r>
              <a:rPr lang="hr-HR" sz="3200" dirty="0" smtClean="0"/>
              <a:t> et – </a:t>
            </a:r>
            <a:r>
              <a:rPr lang="hr-HR" sz="3200" dirty="0" err="1" smtClean="0"/>
              <a:t>learning</a:t>
            </a:r>
            <a:r>
              <a:rPr lang="hr-HR" sz="3200" dirty="0" smtClean="0"/>
              <a:t> </a:t>
            </a:r>
            <a:r>
              <a:rPr lang="hr-HR" sz="3200" dirty="0" err="1" smtClean="0"/>
              <a:t>path</a:t>
            </a:r>
            <a:r>
              <a:rPr lang="hr-HR" sz="3200" dirty="0" smtClean="0"/>
              <a:t> to </a:t>
            </a:r>
            <a:r>
              <a:rPr lang="hr-HR" sz="3200" dirty="0" err="1" smtClean="0"/>
              <a:t>success</a:t>
            </a:r>
            <a:endParaRPr lang="hr-HR" sz="3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hr-HR" sz="3200" dirty="0" smtClean="0"/>
              <a:t>PHYSICS AROUND US</a:t>
            </a:r>
          </a:p>
          <a:p>
            <a:pPr algn="ctr"/>
            <a:endParaRPr lang="hr-HR" sz="3200" dirty="0" smtClean="0"/>
          </a:p>
          <a:p>
            <a:r>
              <a:rPr lang="hr-HR" dirty="0" err="1" smtClean="0"/>
              <a:t>Activity</a:t>
            </a:r>
            <a:r>
              <a:rPr lang="hr-HR" dirty="0" smtClean="0"/>
              <a:t> for </a:t>
            </a:r>
            <a:r>
              <a:rPr lang="hr-HR" dirty="0" err="1" smtClean="0"/>
              <a:t>January</a:t>
            </a:r>
            <a:r>
              <a:rPr lang="hr-HR" dirty="0" smtClean="0"/>
              <a:t> 2018.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" name="Slika 3" descr="ZA PPT. slike log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5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214282" y="2000216"/>
            <a:ext cx="8686800" cy="4857784"/>
          </a:xfrm>
        </p:spPr>
        <p:txBody>
          <a:bodyPr/>
          <a:lstStyle/>
          <a:p>
            <a:r>
              <a:rPr lang="hr-HR" sz="2400" dirty="0" smtClean="0"/>
              <a:t>On 30th </a:t>
            </a:r>
            <a:r>
              <a:rPr lang="hr-HR" sz="2400" dirty="0" err="1" smtClean="0"/>
              <a:t>January</a:t>
            </a:r>
            <a:r>
              <a:rPr lang="hr-HR" sz="2400" dirty="0" smtClean="0"/>
              <a:t> </a:t>
            </a:r>
            <a:r>
              <a:rPr lang="hr-HR" sz="2400" dirty="0" err="1" smtClean="0"/>
              <a:t>we</a:t>
            </a:r>
            <a:r>
              <a:rPr lang="hr-HR" sz="2400" dirty="0" smtClean="0"/>
              <a:t> had a </a:t>
            </a:r>
            <a:r>
              <a:rPr lang="hr-HR" sz="2400" dirty="0" err="1" smtClean="0"/>
              <a:t>workshop</a:t>
            </a:r>
            <a:r>
              <a:rPr lang="hr-HR" sz="2400" dirty="0" smtClean="0"/>
              <a:t> </a:t>
            </a:r>
            <a:r>
              <a:rPr lang="hr-HR" sz="2400" dirty="0" err="1" smtClean="0"/>
              <a:t>called</a:t>
            </a:r>
            <a:r>
              <a:rPr lang="hr-HR" sz="2400" dirty="0" smtClean="0"/>
              <a:t> '</a:t>
            </a:r>
            <a:r>
              <a:rPr lang="hr-HR" sz="2400" dirty="0" err="1" smtClean="0"/>
              <a:t>Physics</a:t>
            </a:r>
            <a:r>
              <a:rPr lang="hr-HR" sz="2400" dirty="0" smtClean="0"/>
              <a:t> </a:t>
            </a:r>
            <a:r>
              <a:rPr lang="hr-HR" sz="2400" dirty="0" err="1" smtClean="0"/>
              <a:t>around</a:t>
            </a:r>
            <a:r>
              <a:rPr lang="hr-HR" sz="2400" dirty="0" smtClean="0"/>
              <a:t> us'.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workshop</a:t>
            </a:r>
            <a:r>
              <a:rPr lang="hr-HR" sz="2400" dirty="0" smtClean="0"/>
              <a:t> </a:t>
            </a:r>
            <a:r>
              <a:rPr lang="hr-HR" sz="2400" dirty="0" err="1" smtClean="0"/>
              <a:t>was</a:t>
            </a:r>
            <a:r>
              <a:rPr lang="hr-HR" sz="2400" dirty="0" smtClean="0"/>
              <a:t> </a:t>
            </a:r>
            <a:r>
              <a:rPr lang="hr-HR" sz="2400" dirty="0" err="1" smtClean="0"/>
              <a:t>meant</a:t>
            </a:r>
            <a:r>
              <a:rPr lang="hr-HR" sz="2400" dirty="0" smtClean="0"/>
              <a:t> for 6th grade </a:t>
            </a:r>
            <a:r>
              <a:rPr lang="hr-HR" sz="2400" dirty="0" err="1" smtClean="0"/>
              <a:t>students</a:t>
            </a:r>
            <a:r>
              <a:rPr lang="hr-HR" sz="2400" dirty="0" smtClean="0"/>
              <a:t> who </a:t>
            </a:r>
            <a:r>
              <a:rPr lang="hr-HR" sz="2400" dirty="0" err="1" smtClean="0"/>
              <a:t>were</a:t>
            </a:r>
            <a:r>
              <a:rPr lang="hr-HR" sz="2400" dirty="0" smtClean="0"/>
              <a:t> </a:t>
            </a:r>
            <a:r>
              <a:rPr lang="hr-HR" sz="2400" dirty="0" err="1" smtClean="0"/>
              <a:t>getting</a:t>
            </a:r>
            <a:r>
              <a:rPr lang="hr-HR" sz="2400" dirty="0" smtClean="0"/>
              <a:t> to </a:t>
            </a:r>
            <a:r>
              <a:rPr lang="hr-HR" sz="2400" dirty="0" err="1" smtClean="0"/>
              <a:t>know</a:t>
            </a:r>
            <a:r>
              <a:rPr lang="hr-HR" sz="2400" dirty="0" smtClean="0"/>
              <a:t> </a:t>
            </a:r>
            <a:r>
              <a:rPr lang="hr-HR" sz="2400" dirty="0" err="1" smtClean="0"/>
              <a:t>Physics</a:t>
            </a:r>
            <a:r>
              <a:rPr lang="hr-HR" sz="2400" dirty="0" smtClean="0"/>
              <a:t> </a:t>
            </a:r>
            <a:r>
              <a:rPr lang="hr-HR" sz="2400" dirty="0" err="1" smtClean="0"/>
              <a:t>through</a:t>
            </a:r>
            <a:r>
              <a:rPr lang="hr-HR" sz="2400" dirty="0" smtClean="0"/>
              <a:t> </a:t>
            </a:r>
            <a:r>
              <a:rPr lang="hr-HR" sz="2400" dirty="0" err="1" smtClean="0"/>
              <a:t>experiments</a:t>
            </a:r>
            <a:r>
              <a:rPr lang="hr-HR" sz="2400" dirty="0" smtClean="0"/>
              <a:t> </a:t>
            </a:r>
            <a:r>
              <a:rPr lang="hr-HR" sz="2400" dirty="0" err="1" smtClean="0"/>
              <a:t>about</a:t>
            </a:r>
            <a:r>
              <a:rPr lang="hr-HR" sz="2400" dirty="0" smtClean="0"/>
              <a:t> </a:t>
            </a:r>
            <a:r>
              <a:rPr lang="hr-HR" sz="2400" dirty="0" err="1" smtClean="0"/>
              <a:t>physical</a:t>
            </a:r>
            <a:r>
              <a:rPr lang="hr-HR" sz="2400" dirty="0" smtClean="0"/>
              <a:t> </a:t>
            </a:r>
            <a:r>
              <a:rPr lang="hr-HR" sz="2400" dirty="0" err="1" smtClean="0"/>
              <a:t>phenomena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various</a:t>
            </a:r>
            <a:r>
              <a:rPr lang="hr-HR" sz="2400" dirty="0" smtClean="0"/>
              <a:t> </a:t>
            </a:r>
            <a:r>
              <a:rPr lang="hr-HR" sz="2400" dirty="0" err="1" smtClean="0"/>
              <a:t>processes</a:t>
            </a:r>
            <a:r>
              <a:rPr lang="hr-HR" sz="2400" dirty="0" smtClean="0"/>
              <a:t> </a:t>
            </a:r>
            <a:r>
              <a:rPr lang="hr-HR" sz="2400" dirty="0" err="1" smtClean="0"/>
              <a:t>that</a:t>
            </a:r>
            <a:r>
              <a:rPr lang="hr-HR" sz="2400" dirty="0" smtClean="0"/>
              <a:t> </a:t>
            </a:r>
            <a:r>
              <a:rPr lang="hr-HR" sz="2400" dirty="0" err="1" smtClean="0"/>
              <a:t>they</a:t>
            </a:r>
            <a:r>
              <a:rPr lang="hr-HR" sz="2400" dirty="0" smtClean="0"/>
              <a:t> </a:t>
            </a:r>
            <a:r>
              <a:rPr lang="hr-HR" sz="2400" dirty="0" err="1" smtClean="0"/>
              <a:t>encounter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</a:t>
            </a:r>
            <a:r>
              <a:rPr lang="hr-HR" sz="2400" dirty="0" err="1" smtClean="0"/>
              <a:t>everyday</a:t>
            </a:r>
            <a:r>
              <a:rPr lang="hr-HR" sz="2400" dirty="0" smtClean="0"/>
              <a:t> life. 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100" dirty="0" smtClean="0"/>
              <a:t>PHYSICS AROUND US</a:t>
            </a:r>
            <a:r>
              <a:rPr lang="hr-HR" sz="4400" dirty="0" smtClean="0"/>
              <a:t/>
            </a:r>
            <a:br>
              <a:rPr lang="hr-HR" sz="4400" dirty="0" smtClean="0"/>
            </a:br>
            <a:endParaRPr lang="hr-HR" dirty="0"/>
          </a:p>
        </p:txBody>
      </p:sp>
      <p:pic>
        <p:nvPicPr>
          <p:cNvPr id="4" name="Slika 3" descr="IMG_14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4000504"/>
            <a:ext cx="4071966" cy="2714644"/>
          </a:xfrm>
          <a:prstGeom prst="rect">
            <a:avLst/>
          </a:prstGeom>
        </p:spPr>
      </p:pic>
      <p:pic>
        <p:nvPicPr>
          <p:cNvPr id="5" name="Slika 4" descr="ZA PPT. slike log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5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785786" y="2357406"/>
            <a:ext cx="8229600" cy="4500594"/>
          </a:xfrm>
        </p:spPr>
        <p:txBody>
          <a:bodyPr>
            <a:normAutofit lnSpcReduction="10000"/>
          </a:bodyPr>
          <a:lstStyle/>
          <a:p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workshop</a:t>
            </a:r>
            <a:r>
              <a:rPr lang="hr-HR" sz="2400" dirty="0" smtClean="0"/>
              <a:t> </a:t>
            </a:r>
            <a:r>
              <a:rPr lang="hr-HR" sz="2400" dirty="0" err="1" smtClean="0"/>
              <a:t>was</a:t>
            </a:r>
            <a:r>
              <a:rPr lang="hr-HR" sz="2400" dirty="0" smtClean="0"/>
              <a:t> </a:t>
            </a:r>
            <a:r>
              <a:rPr lang="hr-HR" sz="2400" dirty="0" err="1" smtClean="0"/>
              <a:t>created</a:t>
            </a:r>
            <a:r>
              <a:rPr lang="hr-HR" sz="2400" dirty="0" smtClean="0"/>
              <a:t> to </a:t>
            </a:r>
            <a:r>
              <a:rPr lang="hr-HR" sz="2400" dirty="0" err="1" smtClean="0"/>
              <a:t>get</a:t>
            </a:r>
            <a:r>
              <a:rPr lang="hr-HR" sz="2400" dirty="0" smtClean="0"/>
              <a:t> </a:t>
            </a:r>
            <a:r>
              <a:rPr lang="hr-HR" sz="2400" dirty="0" err="1" smtClean="0"/>
              <a:t>students</a:t>
            </a:r>
            <a:r>
              <a:rPr lang="hr-HR" sz="2400" dirty="0" smtClean="0"/>
              <a:t> </a:t>
            </a:r>
            <a:r>
              <a:rPr lang="hr-HR" sz="2400" dirty="0" err="1" smtClean="0"/>
              <a:t>interested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</a:t>
            </a:r>
            <a:r>
              <a:rPr lang="hr-HR" sz="2400" dirty="0" err="1" smtClean="0"/>
              <a:t>Physics</a:t>
            </a:r>
            <a:r>
              <a:rPr lang="hr-HR" sz="2400" dirty="0" smtClean="0"/>
              <a:t> </a:t>
            </a:r>
            <a:r>
              <a:rPr lang="hr-HR" sz="2400" dirty="0" err="1" smtClean="0"/>
              <a:t>before</a:t>
            </a:r>
            <a:r>
              <a:rPr lang="hr-HR" sz="2400" dirty="0" smtClean="0"/>
              <a:t> </a:t>
            </a:r>
            <a:r>
              <a:rPr lang="hr-HR" sz="2400" dirty="0" err="1" smtClean="0"/>
              <a:t>they</a:t>
            </a:r>
            <a:r>
              <a:rPr lang="hr-HR" sz="2400" dirty="0" smtClean="0"/>
              <a:t> </a:t>
            </a:r>
            <a:r>
              <a:rPr lang="hr-HR" sz="2400" dirty="0" err="1" smtClean="0"/>
              <a:t>encounter</a:t>
            </a:r>
            <a:r>
              <a:rPr lang="hr-HR" sz="2400" dirty="0" smtClean="0"/>
              <a:t> it as a </a:t>
            </a:r>
            <a:r>
              <a:rPr lang="hr-HR" sz="2400" dirty="0" err="1" smtClean="0"/>
              <a:t>subject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7th grade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also</a:t>
            </a:r>
            <a:r>
              <a:rPr lang="hr-HR" sz="2400" dirty="0" smtClean="0"/>
              <a:t> to </a:t>
            </a:r>
            <a:r>
              <a:rPr lang="hr-HR" sz="2400" dirty="0" err="1" smtClean="0"/>
              <a:t>show</a:t>
            </a:r>
            <a:r>
              <a:rPr lang="hr-HR" sz="2400" dirty="0" smtClean="0"/>
              <a:t> </a:t>
            </a:r>
            <a:r>
              <a:rPr lang="hr-HR" sz="2400" dirty="0" err="1" smtClean="0"/>
              <a:t>them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fun</a:t>
            </a:r>
            <a:r>
              <a:rPr lang="hr-HR" sz="2400" dirty="0" smtClean="0"/>
              <a:t> side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Physics</a:t>
            </a:r>
            <a:r>
              <a:rPr lang="hr-HR" sz="2400" dirty="0" smtClean="0"/>
              <a:t> </a:t>
            </a:r>
            <a:r>
              <a:rPr lang="hr-HR" sz="2400" dirty="0" err="1" smtClean="0"/>
              <a:t>thorugh</a:t>
            </a:r>
            <a:r>
              <a:rPr lang="hr-HR" sz="2400" dirty="0" smtClean="0"/>
              <a:t> </a:t>
            </a:r>
            <a:r>
              <a:rPr lang="hr-HR" sz="2400" dirty="0" err="1" smtClean="0"/>
              <a:t>creative</a:t>
            </a:r>
            <a:r>
              <a:rPr lang="hr-HR" sz="2400" dirty="0" smtClean="0"/>
              <a:t> </a:t>
            </a:r>
            <a:r>
              <a:rPr lang="hr-HR" sz="2400" dirty="0" err="1" smtClean="0"/>
              <a:t>learning</a:t>
            </a:r>
            <a:r>
              <a:rPr lang="hr-HR" sz="2400" dirty="0" smtClean="0"/>
              <a:t>, </a:t>
            </a:r>
            <a:r>
              <a:rPr lang="hr-HR" sz="2400" dirty="0" err="1" smtClean="0"/>
              <a:t>experimenting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scientific</a:t>
            </a:r>
            <a:r>
              <a:rPr lang="hr-HR" sz="2400" dirty="0" smtClean="0"/>
              <a:t> </a:t>
            </a:r>
            <a:r>
              <a:rPr lang="hr-HR" sz="2400" dirty="0" err="1" smtClean="0"/>
              <a:t>fun</a:t>
            </a:r>
            <a:r>
              <a:rPr lang="hr-HR" sz="2400" dirty="0" smtClean="0"/>
              <a:t>. Some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experiments</a:t>
            </a:r>
            <a:r>
              <a:rPr lang="hr-HR" sz="2400" dirty="0" smtClean="0"/>
              <a:t> </a:t>
            </a:r>
            <a:r>
              <a:rPr lang="hr-HR" sz="2400" dirty="0" err="1" smtClean="0"/>
              <a:t>that</a:t>
            </a:r>
            <a:r>
              <a:rPr lang="hr-HR" sz="2400" dirty="0" smtClean="0"/>
              <a:t> </a:t>
            </a:r>
            <a:r>
              <a:rPr lang="hr-HR" sz="2400" dirty="0" err="1" smtClean="0"/>
              <a:t>students</a:t>
            </a:r>
            <a:r>
              <a:rPr lang="hr-HR" sz="2400" dirty="0" smtClean="0"/>
              <a:t> </a:t>
            </a:r>
            <a:r>
              <a:rPr lang="hr-HR" sz="2400" dirty="0" err="1" smtClean="0"/>
              <a:t>did</a:t>
            </a:r>
            <a:r>
              <a:rPr lang="hr-HR" sz="2400" dirty="0" smtClean="0"/>
              <a:t>:</a:t>
            </a:r>
          </a:p>
          <a:p>
            <a:endParaRPr lang="hr-HR" sz="2400" dirty="0" smtClean="0"/>
          </a:p>
          <a:p>
            <a:pPr algn="ctr">
              <a:buNone/>
            </a:pPr>
            <a:r>
              <a:rPr lang="hr-HR" sz="2400" dirty="0" smtClean="0"/>
              <a:t>	</a:t>
            </a:r>
            <a:r>
              <a:rPr lang="en-US" sz="2400" dirty="0" smtClean="0"/>
              <a:t>A</a:t>
            </a:r>
            <a:r>
              <a:rPr lang="en-US" sz="2400" dirty="0" smtClean="0"/>
              <a:t>) Light reflection examination</a:t>
            </a:r>
            <a:br>
              <a:rPr lang="en-US" sz="2400" dirty="0" smtClean="0"/>
            </a:br>
            <a:r>
              <a:rPr lang="en-US" sz="2400" dirty="0" smtClean="0"/>
              <a:t>B) Body balance</a:t>
            </a:r>
            <a:br>
              <a:rPr lang="en-US" sz="2400" dirty="0" smtClean="0"/>
            </a:br>
            <a:r>
              <a:rPr lang="en-US" sz="2400" dirty="0" smtClean="0"/>
              <a:t>C) Experiments with magnets</a:t>
            </a:r>
            <a:br>
              <a:rPr lang="en-US" sz="2400" dirty="0" smtClean="0"/>
            </a:br>
            <a:r>
              <a:rPr lang="en-US" sz="2400" dirty="0" smtClean="0"/>
              <a:t>D) Motion </a:t>
            </a:r>
            <a:r>
              <a:rPr lang="en-US" sz="2400" dirty="0" err="1" smtClean="0"/>
              <a:t>od</a:t>
            </a:r>
            <a:r>
              <a:rPr lang="en-US" sz="2400" dirty="0" smtClean="0"/>
              <a:t> body down the slope</a:t>
            </a:r>
            <a:br>
              <a:rPr lang="en-US" sz="2400" dirty="0" smtClean="0"/>
            </a:br>
            <a:r>
              <a:rPr lang="en-US" sz="2400" dirty="0" smtClean="0"/>
              <a:t>E) Making of a rainbow</a:t>
            </a:r>
            <a:br>
              <a:rPr lang="en-US" sz="2400" dirty="0" smtClean="0"/>
            </a:br>
            <a:r>
              <a:rPr lang="en-US" sz="2400" dirty="0" smtClean="0"/>
              <a:t>F) Sheaf system</a:t>
            </a:r>
            <a:endParaRPr lang="hr-HR" sz="24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hr-HR" sz="2800" dirty="0" smtClean="0"/>
              <a:t>PHYSICS AROUND US</a:t>
            </a:r>
            <a:endParaRPr lang="hr-HR" sz="2800" dirty="0"/>
          </a:p>
        </p:txBody>
      </p:sp>
      <p:pic>
        <p:nvPicPr>
          <p:cNvPr id="4" name="Slika 3" descr="ZA PPT. slike log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5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0" y="2071678"/>
            <a:ext cx="9144000" cy="4786322"/>
          </a:xfrm>
        </p:spPr>
        <p:txBody>
          <a:bodyPr/>
          <a:lstStyle/>
          <a:p>
            <a:pPr lvl="0">
              <a:buNone/>
            </a:pPr>
            <a:r>
              <a:rPr lang="hr-HR" sz="2400" b="1" dirty="0" err="1" smtClean="0"/>
              <a:t>Light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reflection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examination</a:t>
            </a:r>
            <a:endParaRPr lang="hr-HR" sz="2400" b="1" dirty="0" smtClean="0"/>
          </a:p>
          <a:p>
            <a:r>
              <a:rPr lang="hr-HR" sz="2400" dirty="0" err="1" smtClean="0"/>
              <a:t>Students</a:t>
            </a:r>
            <a:r>
              <a:rPr lang="hr-HR" sz="2400" dirty="0" smtClean="0"/>
              <a:t> </a:t>
            </a:r>
            <a:r>
              <a:rPr lang="hr-HR" sz="2400" dirty="0" err="1" smtClean="0"/>
              <a:t>used</a:t>
            </a:r>
            <a:r>
              <a:rPr lang="hr-HR" sz="2400" dirty="0" smtClean="0"/>
              <a:t> a </a:t>
            </a:r>
            <a:r>
              <a:rPr lang="hr-HR" sz="2400" dirty="0" err="1" smtClean="0"/>
              <a:t>flat</a:t>
            </a:r>
            <a:r>
              <a:rPr lang="hr-HR" sz="2400" dirty="0" smtClean="0"/>
              <a:t> </a:t>
            </a:r>
            <a:r>
              <a:rPr lang="hr-HR" sz="2400" dirty="0" err="1" smtClean="0"/>
              <a:t>mirror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a</a:t>
            </a:r>
            <a:r>
              <a:rPr lang="hr-HR" sz="2400" dirty="0" smtClean="0"/>
              <a:t> </a:t>
            </a:r>
            <a:r>
              <a:rPr lang="hr-HR" sz="2400" dirty="0" err="1" smtClean="0"/>
              <a:t>light</a:t>
            </a:r>
            <a:r>
              <a:rPr lang="hr-HR" sz="2400" dirty="0" smtClean="0"/>
              <a:t> </a:t>
            </a:r>
            <a:r>
              <a:rPr lang="hr-HR" sz="2400" dirty="0" err="1" smtClean="0"/>
              <a:t>source</a:t>
            </a:r>
            <a:r>
              <a:rPr lang="hr-HR" sz="2400" dirty="0" smtClean="0"/>
              <a:t> to </a:t>
            </a:r>
            <a:r>
              <a:rPr lang="hr-HR" sz="2400" dirty="0" err="1" smtClean="0"/>
              <a:t>study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incoming</a:t>
            </a:r>
            <a:r>
              <a:rPr lang="hr-HR" sz="2400" dirty="0" smtClean="0"/>
              <a:t> </a:t>
            </a:r>
            <a:r>
              <a:rPr lang="hr-HR" sz="2400" dirty="0" err="1" smtClean="0"/>
              <a:t>angle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angle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light</a:t>
            </a:r>
            <a:r>
              <a:rPr lang="hr-HR" sz="2400" dirty="0" smtClean="0"/>
              <a:t> </a:t>
            </a:r>
            <a:r>
              <a:rPr lang="hr-HR" sz="2400" dirty="0" err="1" smtClean="0"/>
              <a:t>reflection</a:t>
            </a:r>
            <a:r>
              <a:rPr lang="hr-HR" sz="2400" dirty="0" smtClean="0"/>
              <a:t>. </a:t>
            </a:r>
            <a:r>
              <a:rPr lang="hr-HR" sz="2400" dirty="0" err="1" smtClean="0"/>
              <a:t>They</a:t>
            </a:r>
            <a:r>
              <a:rPr lang="hr-HR" sz="2400" dirty="0" smtClean="0"/>
              <a:t> </a:t>
            </a:r>
            <a:r>
              <a:rPr lang="hr-HR" sz="2400" dirty="0" err="1" smtClean="0"/>
              <a:t>noticed</a:t>
            </a:r>
            <a:r>
              <a:rPr lang="hr-HR" sz="2400" dirty="0" smtClean="0"/>
              <a:t> </a:t>
            </a:r>
            <a:r>
              <a:rPr lang="hr-HR" sz="2400" dirty="0" err="1" smtClean="0"/>
              <a:t>incoming</a:t>
            </a:r>
            <a:r>
              <a:rPr lang="hr-HR" sz="2400" dirty="0" smtClean="0"/>
              <a:t> </a:t>
            </a:r>
            <a:r>
              <a:rPr lang="hr-HR" sz="2400" dirty="0" err="1" smtClean="0"/>
              <a:t>angle</a:t>
            </a:r>
            <a:r>
              <a:rPr lang="hr-HR" sz="2400" dirty="0" smtClean="0"/>
              <a:t> </a:t>
            </a:r>
            <a:r>
              <a:rPr lang="hr-HR" sz="2400" dirty="0" err="1" smtClean="0"/>
              <a:t>fits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reflection</a:t>
            </a:r>
            <a:r>
              <a:rPr lang="hr-HR" sz="2400" dirty="0" smtClean="0"/>
              <a:t> </a:t>
            </a:r>
            <a:r>
              <a:rPr lang="hr-HR" sz="2400" dirty="0" err="1" smtClean="0"/>
              <a:t>angle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</a:t>
            </a:r>
            <a:r>
              <a:rPr lang="hr-HR" sz="2400" dirty="0" err="1" smtClean="0"/>
              <a:t>that</a:t>
            </a:r>
            <a:r>
              <a:rPr lang="hr-HR" sz="2400" dirty="0" smtClean="0"/>
              <a:t> </a:t>
            </a:r>
            <a:r>
              <a:rPr lang="hr-HR" sz="2400" dirty="0" err="1" smtClean="0"/>
              <a:t>way</a:t>
            </a:r>
            <a:r>
              <a:rPr lang="hr-HR" sz="2400" dirty="0" smtClean="0"/>
              <a:t> </a:t>
            </a:r>
            <a:r>
              <a:rPr lang="hr-HR" sz="2400" dirty="0" err="1" smtClean="0"/>
              <a:t>they</a:t>
            </a:r>
            <a:r>
              <a:rPr lang="hr-HR" sz="2400" dirty="0" smtClean="0"/>
              <a:t> </a:t>
            </a:r>
            <a:r>
              <a:rPr lang="hr-HR" sz="2400" dirty="0" err="1" smtClean="0"/>
              <a:t>realized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confirmed</a:t>
            </a:r>
            <a:r>
              <a:rPr lang="hr-HR" sz="2400" dirty="0" smtClean="0"/>
              <a:t> </a:t>
            </a:r>
            <a:r>
              <a:rPr lang="hr-HR" sz="2400" dirty="0" err="1" smtClean="0"/>
              <a:t>formation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a </a:t>
            </a:r>
            <a:r>
              <a:rPr lang="hr-HR" sz="2400" dirty="0" err="1" smtClean="0"/>
              <a:t>picure</a:t>
            </a:r>
            <a:r>
              <a:rPr lang="hr-HR" sz="2400" dirty="0" smtClean="0"/>
              <a:t> on a </a:t>
            </a:r>
            <a:r>
              <a:rPr lang="hr-HR" sz="2400" dirty="0" err="1" smtClean="0"/>
              <a:t>flat</a:t>
            </a:r>
            <a:r>
              <a:rPr lang="hr-HR" sz="2400" dirty="0" smtClean="0"/>
              <a:t> </a:t>
            </a:r>
            <a:r>
              <a:rPr lang="hr-HR" sz="2400" dirty="0" err="1" smtClean="0"/>
              <a:t>mirror</a:t>
            </a:r>
            <a:r>
              <a:rPr lang="hr-HR" sz="2400" dirty="0" smtClean="0"/>
              <a:t>.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hr-HR" sz="2800" dirty="0" smtClean="0"/>
              <a:t>PHYSICS AROUND US</a:t>
            </a:r>
            <a:endParaRPr lang="hr-HR" sz="2800" dirty="0"/>
          </a:p>
        </p:txBody>
      </p:sp>
      <p:pic>
        <p:nvPicPr>
          <p:cNvPr id="4" name="Slika 3" descr="ZA PPT. slike log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53140"/>
          </a:xfrm>
          <a:prstGeom prst="rect">
            <a:avLst/>
          </a:prstGeom>
        </p:spPr>
      </p:pic>
      <p:pic>
        <p:nvPicPr>
          <p:cNvPr id="5" name="Slika 4" descr="IMG_13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4500569"/>
            <a:ext cx="3071834" cy="2047889"/>
          </a:xfrm>
          <a:prstGeom prst="rect">
            <a:avLst/>
          </a:prstGeom>
        </p:spPr>
      </p:pic>
      <p:pic>
        <p:nvPicPr>
          <p:cNvPr id="6" name="Slika 5" descr="IMG_13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143632" y="4214822"/>
            <a:ext cx="2714652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50"/>
          </a:xfrm>
        </p:spPr>
        <p:txBody>
          <a:bodyPr/>
          <a:lstStyle/>
          <a:p>
            <a:pPr lvl="0">
              <a:buNone/>
            </a:pPr>
            <a:r>
              <a:rPr lang="hr-HR" sz="2400" b="1" dirty="0" err="1" smtClean="0"/>
              <a:t>Body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balance</a:t>
            </a:r>
            <a:endParaRPr lang="hr-HR" sz="2400" b="1" dirty="0" smtClean="0"/>
          </a:p>
          <a:p>
            <a:r>
              <a:rPr lang="hr-HR" sz="2400" dirty="0" err="1" smtClean="0"/>
              <a:t>Students</a:t>
            </a:r>
            <a:r>
              <a:rPr lang="hr-HR" sz="2400" dirty="0" smtClean="0"/>
              <a:t> </a:t>
            </a:r>
            <a:r>
              <a:rPr lang="hr-HR" sz="2400" dirty="0" err="1" smtClean="0"/>
              <a:t>studied</a:t>
            </a:r>
            <a:r>
              <a:rPr lang="hr-HR" sz="2400" dirty="0" smtClean="0"/>
              <a:t> </a:t>
            </a:r>
            <a:r>
              <a:rPr lang="hr-HR" sz="2400" dirty="0" err="1" smtClean="0"/>
              <a:t>balance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stability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body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how it </a:t>
            </a:r>
            <a:r>
              <a:rPr lang="hr-HR" sz="2400" dirty="0" err="1" smtClean="0"/>
              <a:t>depends</a:t>
            </a:r>
            <a:r>
              <a:rPr lang="hr-HR" sz="2400" dirty="0" smtClean="0"/>
              <a:t> on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position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center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gravity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body</a:t>
            </a:r>
            <a:r>
              <a:rPr lang="hr-HR" sz="2400" dirty="0" smtClean="0"/>
              <a:t>. </a:t>
            </a:r>
            <a:r>
              <a:rPr lang="hr-HR" sz="2400" dirty="0" err="1" smtClean="0"/>
              <a:t>Using</a:t>
            </a:r>
            <a:r>
              <a:rPr lang="hr-HR" sz="2400" dirty="0" smtClean="0"/>
              <a:t> </a:t>
            </a:r>
            <a:r>
              <a:rPr lang="hr-HR" sz="2400" dirty="0" err="1" smtClean="0"/>
              <a:t>their</a:t>
            </a:r>
            <a:r>
              <a:rPr lang="hr-HR" sz="2400" dirty="0" smtClean="0"/>
              <a:t> own </a:t>
            </a:r>
            <a:r>
              <a:rPr lang="hr-HR" sz="2400" dirty="0" err="1" smtClean="0"/>
              <a:t>bodies</a:t>
            </a:r>
            <a:r>
              <a:rPr lang="hr-HR" sz="2400" dirty="0" smtClean="0"/>
              <a:t> as </a:t>
            </a:r>
            <a:r>
              <a:rPr lang="hr-HR" sz="2400" dirty="0" err="1" smtClean="0"/>
              <a:t>examples</a:t>
            </a:r>
            <a:r>
              <a:rPr lang="hr-HR" sz="2400" dirty="0" smtClean="0"/>
              <a:t>, but </a:t>
            </a:r>
            <a:r>
              <a:rPr lang="hr-HR" sz="2400" dirty="0" err="1" smtClean="0"/>
              <a:t>also</a:t>
            </a:r>
            <a:r>
              <a:rPr lang="hr-HR" sz="2400" dirty="0" smtClean="0"/>
              <a:t> </a:t>
            </a:r>
            <a:r>
              <a:rPr lang="hr-HR" sz="2400" dirty="0" err="1" smtClean="0"/>
              <a:t>with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help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simple</a:t>
            </a:r>
            <a:r>
              <a:rPr lang="hr-HR" sz="2400" dirty="0" smtClean="0"/>
              <a:t> </a:t>
            </a:r>
            <a:r>
              <a:rPr lang="hr-HR" sz="2400" dirty="0" err="1" smtClean="0"/>
              <a:t>examples</a:t>
            </a:r>
            <a:r>
              <a:rPr lang="hr-HR" sz="2400" dirty="0" smtClean="0"/>
              <a:t> </a:t>
            </a:r>
            <a:r>
              <a:rPr lang="hr-HR" sz="2400" dirty="0" err="1" smtClean="0"/>
              <a:t>they</a:t>
            </a:r>
            <a:r>
              <a:rPr lang="hr-HR" sz="2400" dirty="0" smtClean="0"/>
              <a:t> </a:t>
            </a:r>
            <a:r>
              <a:rPr lang="hr-HR" sz="2400" dirty="0" err="1" smtClean="0"/>
              <a:t>noticed</a:t>
            </a:r>
            <a:r>
              <a:rPr lang="hr-HR" sz="2400" dirty="0" smtClean="0"/>
              <a:t> </a:t>
            </a:r>
            <a:r>
              <a:rPr lang="hr-HR" sz="2400" dirty="0" err="1" smtClean="0"/>
              <a:t>that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center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gravity</a:t>
            </a:r>
            <a:r>
              <a:rPr lang="hr-HR" sz="2400" dirty="0" smtClean="0"/>
              <a:t> </a:t>
            </a:r>
            <a:r>
              <a:rPr lang="hr-HR" sz="2400" dirty="0" err="1" smtClean="0"/>
              <a:t>does</a:t>
            </a:r>
            <a:r>
              <a:rPr lang="hr-HR" sz="2400" dirty="0" smtClean="0"/>
              <a:t> </a:t>
            </a:r>
            <a:r>
              <a:rPr lang="hr-HR" sz="2400" dirty="0" err="1" smtClean="0"/>
              <a:t>not</a:t>
            </a:r>
            <a:r>
              <a:rPr lang="hr-HR" sz="2400" dirty="0" smtClean="0"/>
              <a:t> </a:t>
            </a:r>
            <a:r>
              <a:rPr lang="hr-HR" sz="2400" dirty="0" err="1" smtClean="0"/>
              <a:t>need</a:t>
            </a:r>
            <a:r>
              <a:rPr lang="hr-HR" sz="2400" dirty="0" smtClean="0"/>
              <a:t> to </a:t>
            </a:r>
            <a:r>
              <a:rPr lang="hr-HR" sz="2400" dirty="0" err="1" smtClean="0"/>
              <a:t>be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body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that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balance</a:t>
            </a:r>
            <a:r>
              <a:rPr lang="hr-HR" sz="2400" dirty="0" smtClean="0"/>
              <a:t> </a:t>
            </a:r>
            <a:r>
              <a:rPr lang="hr-HR" sz="2400" dirty="0" err="1" smtClean="0"/>
              <a:t>depends</a:t>
            </a:r>
            <a:r>
              <a:rPr lang="hr-HR" sz="2400" dirty="0" smtClean="0"/>
              <a:t> on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size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standfast</a:t>
            </a:r>
            <a:r>
              <a:rPr lang="hr-HR" sz="2400" dirty="0" smtClean="0"/>
              <a:t>.  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57158" y="1285860"/>
            <a:ext cx="8229600" cy="582594"/>
          </a:xfrm>
        </p:spPr>
        <p:txBody>
          <a:bodyPr>
            <a:normAutofit/>
          </a:bodyPr>
          <a:lstStyle/>
          <a:p>
            <a:pPr algn="ctr"/>
            <a:r>
              <a:rPr lang="hr-HR" sz="2400" dirty="0" smtClean="0"/>
              <a:t>PHYSICS AROUND US</a:t>
            </a:r>
            <a:endParaRPr lang="hr-HR" sz="2400" dirty="0"/>
          </a:p>
        </p:txBody>
      </p:sp>
      <p:pic>
        <p:nvPicPr>
          <p:cNvPr id="4" name="Slika 3" descr="ZA PPT. slike log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53140"/>
          </a:xfrm>
          <a:prstGeom prst="rect">
            <a:avLst/>
          </a:prstGeom>
        </p:spPr>
      </p:pic>
      <p:pic>
        <p:nvPicPr>
          <p:cNvPr id="5" name="Slika 4" descr="IMG_14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4381504"/>
            <a:ext cx="3929090" cy="2476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5072074"/>
          </a:xfrm>
        </p:spPr>
        <p:txBody>
          <a:bodyPr/>
          <a:lstStyle/>
          <a:p>
            <a:pPr lvl="0">
              <a:buNone/>
            </a:pPr>
            <a:r>
              <a:rPr lang="hr-HR" sz="2400" b="1" dirty="0" err="1" smtClean="0"/>
              <a:t>Experiments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with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magnets</a:t>
            </a:r>
            <a:endParaRPr lang="hr-HR" sz="2400" b="1" dirty="0" smtClean="0"/>
          </a:p>
          <a:p>
            <a:r>
              <a:rPr lang="hr-HR" sz="2400" dirty="0" err="1" smtClean="0"/>
              <a:t>With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help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school</a:t>
            </a:r>
            <a:r>
              <a:rPr lang="hr-HR" sz="2400" dirty="0" smtClean="0"/>
              <a:t> </a:t>
            </a:r>
            <a:r>
              <a:rPr lang="hr-HR" sz="2400" dirty="0" err="1" smtClean="0"/>
              <a:t>magnets</a:t>
            </a:r>
            <a:r>
              <a:rPr lang="hr-HR" sz="2400" dirty="0" smtClean="0"/>
              <a:t>,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students</a:t>
            </a:r>
            <a:r>
              <a:rPr lang="hr-HR" sz="2400" dirty="0" smtClean="0"/>
              <a:t> </a:t>
            </a:r>
            <a:r>
              <a:rPr lang="hr-HR" sz="2400" dirty="0" err="1" smtClean="0"/>
              <a:t>demonstrated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attractive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repulsive</a:t>
            </a:r>
            <a:r>
              <a:rPr lang="hr-HR" sz="2400" dirty="0" smtClean="0"/>
              <a:t> </a:t>
            </a:r>
            <a:r>
              <a:rPr lang="hr-HR" sz="2400" dirty="0" err="1" smtClean="0"/>
              <a:t>magnetic</a:t>
            </a:r>
            <a:r>
              <a:rPr lang="hr-HR" sz="2400" dirty="0" smtClean="0"/>
              <a:t> </a:t>
            </a:r>
            <a:r>
              <a:rPr lang="hr-HR" sz="2400" dirty="0" err="1" smtClean="0"/>
              <a:t>force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made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magnetic</a:t>
            </a:r>
            <a:r>
              <a:rPr lang="hr-HR" sz="2400" dirty="0" smtClean="0"/>
              <a:t> </a:t>
            </a:r>
            <a:r>
              <a:rPr lang="hr-HR" sz="2400" dirty="0" err="1" smtClean="0"/>
              <a:t>field</a:t>
            </a:r>
            <a:r>
              <a:rPr lang="hr-HR" sz="2400" dirty="0" smtClean="0"/>
              <a:t> </a:t>
            </a:r>
            <a:r>
              <a:rPr lang="hr-HR" sz="2400" dirty="0" err="1" smtClean="0"/>
              <a:t>visible</a:t>
            </a:r>
            <a:r>
              <a:rPr lang="hr-HR" sz="2400" dirty="0" smtClean="0"/>
              <a:t> </a:t>
            </a:r>
            <a:r>
              <a:rPr lang="hr-HR" sz="2400" dirty="0" err="1" smtClean="0"/>
              <a:t>with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help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iron</a:t>
            </a:r>
            <a:r>
              <a:rPr lang="hr-HR" sz="2400" dirty="0" smtClean="0"/>
              <a:t> </a:t>
            </a:r>
            <a:r>
              <a:rPr lang="hr-HR" sz="2400" dirty="0" err="1" smtClean="0"/>
              <a:t>dust</a:t>
            </a:r>
            <a:r>
              <a:rPr lang="hr-HR" sz="2400" dirty="0" smtClean="0"/>
              <a:t> </a:t>
            </a:r>
            <a:r>
              <a:rPr lang="hr-HR" sz="2400" dirty="0" err="1" smtClean="0"/>
              <a:t>which</a:t>
            </a:r>
            <a:r>
              <a:rPr lang="hr-HR" sz="2400" dirty="0" smtClean="0"/>
              <a:t> </a:t>
            </a:r>
            <a:r>
              <a:rPr lang="hr-HR" sz="2400" dirty="0" err="1" smtClean="0"/>
              <a:t>made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shape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direction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magnetic</a:t>
            </a:r>
            <a:r>
              <a:rPr lang="hr-HR" sz="2400" dirty="0" smtClean="0"/>
              <a:t> </a:t>
            </a:r>
            <a:r>
              <a:rPr lang="hr-HR" sz="2400" dirty="0" err="1" smtClean="0"/>
              <a:t>forces</a:t>
            </a:r>
            <a:r>
              <a:rPr lang="hr-HR" sz="2400" dirty="0" smtClean="0"/>
              <a:t> </a:t>
            </a:r>
            <a:r>
              <a:rPr lang="hr-HR" sz="2400" dirty="0" err="1" smtClean="0"/>
              <a:t>visible</a:t>
            </a:r>
            <a:r>
              <a:rPr lang="hr-HR" sz="2400" dirty="0" smtClean="0"/>
              <a:t>. 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hr-HR" sz="2800" dirty="0" smtClean="0"/>
              <a:t>PHYSICS AROUND US</a:t>
            </a:r>
            <a:endParaRPr lang="hr-HR" sz="2800" dirty="0"/>
          </a:p>
        </p:txBody>
      </p:sp>
      <p:pic>
        <p:nvPicPr>
          <p:cNvPr id="4" name="Slika 3" descr="ZA PPT. slike log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53140"/>
          </a:xfrm>
          <a:prstGeom prst="rect">
            <a:avLst/>
          </a:prstGeom>
        </p:spPr>
      </p:pic>
      <p:pic>
        <p:nvPicPr>
          <p:cNvPr id="5" name="Slika 4" descr="IMG_14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929066"/>
            <a:ext cx="3571868" cy="2381245"/>
          </a:xfrm>
          <a:prstGeom prst="rect">
            <a:avLst/>
          </a:prstGeom>
        </p:spPr>
      </p:pic>
      <p:pic>
        <p:nvPicPr>
          <p:cNvPr id="6" name="Slika 5" descr="IMG_14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4071942"/>
            <a:ext cx="3107553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514351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hr-HR" sz="2000" b="1" dirty="0" err="1" smtClean="0"/>
              <a:t>Motion</a:t>
            </a:r>
            <a:r>
              <a:rPr lang="hr-HR" sz="2000" b="1" dirty="0" smtClean="0"/>
              <a:t> od </a:t>
            </a:r>
            <a:r>
              <a:rPr lang="hr-HR" sz="2000" b="1" dirty="0" err="1" smtClean="0"/>
              <a:t>body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down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the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slope</a:t>
            </a:r>
            <a:endParaRPr lang="hr-HR" sz="2000" b="1" dirty="0" smtClean="0"/>
          </a:p>
          <a:p>
            <a:r>
              <a:rPr lang="hr-HR" sz="2000" dirty="0" err="1" smtClean="0"/>
              <a:t>Students</a:t>
            </a:r>
            <a:r>
              <a:rPr lang="hr-HR" sz="2000" dirty="0" smtClean="0"/>
              <a:t> </a:t>
            </a:r>
            <a:r>
              <a:rPr lang="hr-HR" sz="2000" dirty="0" err="1" smtClean="0"/>
              <a:t>used</a:t>
            </a:r>
            <a:r>
              <a:rPr lang="hr-HR" sz="2000" dirty="0" smtClean="0"/>
              <a:t> a </a:t>
            </a:r>
            <a:r>
              <a:rPr lang="hr-HR" sz="2000" dirty="0" err="1" smtClean="0"/>
              <a:t>small</a:t>
            </a:r>
            <a:r>
              <a:rPr lang="hr-HR" sz="2000" dirty="0" smtClean="0"/>
              <a:t> </a:t>
            </a:r>
            <a:r>
              <a:rPr lang="hr-HR" sz="2000" dirty="0" err="1" smtClean="0"/>
              <a:t>electromagnetic</a:t>
            </a:r>
            <a:r>
              <a:rPr lang="hr-HR" sz="2000" dirty="0" smtClean="0"/>
              <a:t> </a:t>
            </a:r>
            <a:r>
              <a:rPr lang="hr-HR" sz="2000" dirty="0" err="1" smtClean="0"/>
              <a:t>push</a:t>
            </a:r>
            <a:r>
              <a:rPr lang="hr-HR" sz="2000" dirty="0" smtClean="0"/>
              <a:t> </a:t>
            </a:r>
            <a:r>
              <a:rPr lang="hr-HR" sz="2000" dirty="0" err="1" smtClean="0"/>
              <a:t>button</a:t>
            </a:r>
            <a:r>
              <a:rPr lang="hr-HR" sz="2000" dirty="0" smtClean="0"/>
              <a:t> to </a:t>
            </a:r>
            <a:r>
              <a:rPr lang="hr-HR" sz="2000" dirty="0" err="1" smtClean="0"/>
              <a:t>record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movement</a:t>
            </a:r>
            <a:r>
              <a:rPr lang="hr-HR" sz="2000" dirty="0" smtClean="0"/>
              <a:t> </a:t>
            </a:r>
            <a:r>
              <a:rPr lang="hr-HR" sz="2000" dirty="0" err="1" smtClean="0"/>
              <a:t>of</a:t>
            </a:r>
            <a:r>
              <a:rPr lang="hr-HR" sz="2000" dirty="0" smtClean="0"/>
              <a:t> a </a:t>
            </a:r>
            <a:r>
              <a:rPr lang="hr-HR" sz="2000" dirty="0" err="1" smtClean="0"/>
              <a:t>body</a:t>
            </a:r>
            <a:r>
              <a:rPr lang="hr-HR" sz="2000" dirty="0" smtClean="0"/>
              <a:t> </a:t>
            </a:r>
            <a:r>
              <a:rPr lang="hr-HR" sz="2000" dirty="0" err="1" smtClean="0"/>
              <a:t>down</a:t>
            </a:r>
            <a:r>
              <a:rPr lang="hr-HR" sz="2000" dirty="0" smtClean="0"/>
              <a:t> </a:t>
            </a:r>
            <a:r>
              <a:rPr lang="hr-HR" sz="2000" dirty="0" err="1" smtClean="0"/>
              <a:t>a</a:t>
            </a:r>
            <a:r>
              <a:rPr lang="hr-HR" sz="2000" dirty="0" smtClean="0"/>
              <a:t> </a:t>
            </a:r>
            <a:r>
              <a:rPr lang="hr-HR" sz="2000" dirty="0" err="1" smtClean="0"/>
              <a:t>slope</a:t>
            </a:r>
            <a:r>
              <a:rPr lang="hr-HR" sz="2000" dirty="0" smtClean="0"/>
              <a:t>. </a:t>
            </a:r>
            <a:r>
              <a:rPr lang="hr-HR" sz="2000" dirty="0" err="1" smtClean="0"/>
              <a:t>They</a:t>
            </a:r>
            <a:r>
              <a:rPr lang="hr-HR" sz="2000" dirty="0" smtClean="0"/>
              <a:t> </a:t>
            </a:r>
            <a:r>
              <a:rPr lang="hr-HR" sz="2000" dirty="0" err="1" smtClean="0"/>
              <a:t>watched</a:t>
            </a:r>
            <a:r>
              <a:rPr lang="hr-HR" sz="2000" dirty="0" smtClean="0"/>
              <a:t> how </a:t>
            </a:r>
            <a:r>
              <a:rPr lang="hr-HR" sz="2000" dirty="0" err="1" smtClean="0"/>
              <a:t>the</a:t>
            </a:r>
            <a:r>
              <a:rPr lang="hr-HR" sz="2000" dirty="0" smtClean="0"/>
              <a:t> distance </a:t>
            </a:r>
            <a:r>
              <a:rPr lang="hr-HR" sz="2000" dirty="0" err="1" smtClean="0"/>
              <a:t>between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little</a:t>
            </a:r>
            <a:r>
              <a:rPr lang="hr-HR" sz="2000" dirty="0" smtClean="0"/>
              <a:t> </a:t>
            </a:r>
            <a:r>
              <a:rPr lang="hr-HR" sz="2000" dirty="0" err="1" smtClean="0"/>
              <a:t>dots</a:t>
            </a:r>
            <a:r>
              <a:rPr lang="hr-HR" sz="2000" dirty="0" smtClean="0"/>
              <a:t> </a:t>
            </a:r>
            <a:r>
              <a:rPr lang="hr-HR" sz="2000" dirty="0" err="1" smtClean="0"/>
              <a:t>that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device</a:t>
            </a:r>
            <a:r>
              <a:rPr lang="hr-HR" sz="2000" dirty="0" smtClean="0"/>
              <a:t> </a:t>
            </a:r>
            <a:r>
              <a:rPr lang="hr-HR" sz="2000" dirty="0" err="1" smtClean="0"/>
              <a:t>leaves</a:t>
            </a:r>
            <a:r>
              <a:rPr lang="hr-HR" sz="2000" dirty="0" smtClean="0"/>
              <a:t> on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paper</a:t>
            </a:r>
            <a:r>
              <a:rPr lang="hr-HR" sz="2000" dirty="0" smtClean="0"/>
              <a:t> </a:t>
            </a:r>
            <a:r>
              <a:rPr lang="hr-HR" sz="2000" dirty="0" err="1" smtClean="0"/>
              <a:t>depends</a:t>
            </a:r>
            <a:r>
              <a:rPr lang="hr-HR" sz="2000" dirty="0" smtClean="0"/>
              <a:t> </a:t>
            </a:r>
            <a:r>
              <a:rPr lang="hr-HR" sz="2000" dirty="0" err="1" smtClean="0"/>
              <a:t>on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height</a:t>
            </a:r>
            <a:r>
              <a:rPr lang="hr-HR" sz="2000" dirty="0" smtClean="0"/>
              <a:t> </a:t>
            </a:r>
            <a:r>
              <a:rPr lang="hr-HR" sz="2000" dirty="0" err="1" smtClean="0"/>
              <a:t>from</a:t>
            </a:r>
            <a:r>
              <a:rPr lang="hr-HR" sz="2000" dirty="0" smtClean="0"/>
              <a:t> </a:t>
            </a:r>
            <a:r>
              <a:rPr lang="hr-HR" sz="2000" dirty="0" err="1" smtClean="0"/>
              <a:t>which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little</a:t>
            </a:r>
            <a:r>
              <a:rPr lang="hr-HR" sz="2000" dirty="0" smtClean="0"/>
              <a:t> car </a:t>
            </a:r>
            <a:r>
              <a:rPr lang="hr-HR" sz="2000" dirty="0" err="1" smtClean="0"/>
              <a:t>was</a:t>
            </a:r>
            <a:r>
              <a:rPr lang="hr-HR" sz="2000" dirty="0" smtClean="0"/>
              <a:t> </a:t>
            </a:r>
            <a:r>
              <a:rPr lang="hr-HR" sz="2000" dirty="0" err="1" smtClean="0"/>
              <a:t>pushed</a:t>
            </a:r>
            <a:r>
              <a:rPr lang="hr-HR" sz="2000" dirty="0" smtClean="0"/>
              <a:t> </a:t>
            </a:r>
            <a:r>
              <a:rPr lang="hr-HR" sz="2000" dirty="0" err="1" smtClean="0"/>
              <a:t>down</a:t>
            </a:r>
            <a:r>
              <a:rPr lang="hr-HR" sz="2000" dirty="0" smtClean="0"/>
              <a:t>. </a:t>
            </a:r>
            <a:r>
              <a:rPr lang="hr-HR" sz="2000" dirty="0" err="1" smtClean="0"/>
              <a:t>They</a:t>
            </a:r>
            <a:r>
              <a:rPr lang="hr-HR" sz="2000" dirty="0" smtClean="0"/>
              <a:t> </a:t>
            </a:r>
            <a:r>
              <a:rPr lang="hr-HR" sz="2000" dirty="0" err="1" smtClean="0"/>
              <a:t>also</a:t>
            </a:r>
            <a:r>
              <a:rPr lang="hr-HR" sz="2000" dirty="0" smtClean="0"/>
              <a:t> </a:t>
            </a:r>
            <a:r>
              <a:rPr lang="hr-HR" sz="2000" dirty="0" err="1" smtClean="0"/>
              <a:t>noticed</a:t>
            </a:r>
            <a:r>
              <a:rPr lang="hr-HR" sz="2000" dirty="0" smtClean="0"/>
              <a:t> </a:t>
            </a:r>
            <a:r>
              <a:rPr lang="hr-HR" sz="2000" dirty="0" err="1" smtClean="0"/>
              <a:t>that</a:t>
            </a:r>
            <a:r>
              <a:rPr lang="hr-HR" sz="2000" dirty="0" smtClean="0"/>
              <a:t> </a:t>
            </a:r>
            <a:r>
              <a:rPr lang="hr-HR" sz="2000" dirty="0" err="1" smtClean="0"/>
              <a:t>by</a:t>
            </a:r>
            <a:r>
              <a:rPr lang="hr-HR" sz="2000" dirty="0" smtClean="0"/>
              <a:t> </a:t>
            </a:r>
            <a:r>
              <a:rPr lang="hr-HR" sz="2000" dirty="0" err="1" smtClean="0"/>
              <a:t>increasing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height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velocity</a:t>
            </a:r>
            <a:r>
              <a:rPr lang="hr-HR" sz="2000" dirty="0" smtClean="0"/>
              <a:t>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car </a:t>
            </a:r>
            <a:r>
              <a:rPr lang="hr-HR" sz="2000" dirty="0" err="1" smtClean="0"/>
              <a:t>increases</a:t>
            </a:r>
            <a:r>
              <a:rPr lang="hr-HR" sz="2000" dirty="0" smtClean="0"/>
              <a:t> </a:t>
            </a:r>
            <a:r>
              <a:rPr lang="hr-HR" sz="2000" dirty="0" err="1" smtClean="0"/>
              <a:t>too</a:t>
            </a:r>
            <a:r>
              <a:rPr lang="hr-HR" sz="2000" dirty="0" smtClean="0"/>
              <a:t> </a:t>
            </a:r>
            <a:r>
              <a:rPr lang="hr-HR" sz="2000" dirty="0" err="1" smtClean="0"/>
              <a:t>and</a:t>
            </a:r>
            <a:r>
              <a:rPr lang="hr-HR" sz="2000" dirty="0" smtClean="0"/>
              <a:t> </a:t>
            </a:r>
            <a:r>
              <a:rPr lang="hr-HR" sz="2000" dirty="0" err="1" smtClean="0"/>
              <a:t>by</a:t>
            </a:r>
            <a:r>
              <a:rPr lang="hr-HR" sz="2000" dirty="0" smtClean="0"/>
              <a:t> </a:t>
            </a:r>
            <a:r>
              <a:rPr lang="hr-HR" sz="2000" dirty="0" err="1" smtClean="0"/>
              <a:t>doing</a:t>
            </a:r>
            <a:r>
              <a:rPr lang="hr-HR" sz="2000" dirty="0" smtClean="0"/>
              <a:t> </a:t>
            </a:r>
            <a:r>
              <a:rPr lang="hr-HR" sz="2000" dirty="0" err="1" smtClean="0"/>
              <a:t>so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distance </a:t>
            </a:r>
            <a:r>
              <a:rPr lang="hr-HR" sz="2000" dirty="0" err="1" smtClean="0"/>
              <a:t>between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little</a:t>
            </a:r>
            <a:r>
              <a:rPr lang="hr-HR" sz="2000" dirty="0" smtClean="0"/>
              <a:t> </a:t>
            </a:r>
            <a:r>
              <a:rPr lang="hr-HR" sz="2000" dirty="0" err="1" smtClean="0"/>
              <a:t>dots</a:t>
            </a:r>
            <a:r>
              <a:rPr lang="hr-HR" sz="2000" dirty="0" smtClean="0"/>
              <a:t> </a:t>
            </a:r>
            <a:r>
              <a:rPr lang="hr-HR" sz="2000" dirty="0" err="1" smtClean="0"/>
              <a:t>gets</a:t>
            </a:r>
            <a:r>
              <a:rPr lang="hr-HR" sz="2000" dirty="0" smtClean="0"/>
              <a:t> </a:t>
            </a:r>
            <a:r>
              <a:rPr lang="hr-HR" sz="2000" dirty="0" err="1" smtClean="0"/>
              <a:t>bigger</a:t>
            </a:r>
            <a:r>
              <a:rPr lang="hr-HR" sz="2000" dirty="0" smtClean="0"/>
              <a:t>. 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85720" y="1285860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hr-HR" sz="2800" dirty="0" smtClean="0"/>
              <a:t>PHYSICS AROUND US</a:t>
            </a:r>
            <a:endParaRPr lang="hr-HR" sz="2800" dirty="0"/>
          </a:p>
        </p:txBody>
      </p:sp>
      <p:pic>
        <p:nvPicPr>
          <p:cNvPr id="4" name="Slika 3" descr="ZA PPT. slike log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53140"/>
          </a:xfrm>
          <a:prstGeom prst="rect">
            <a:avLst/>
          </a:prstGeom>
        </p:spPr>
      </p:pic>
      <p:pic>
        <p:nvPicPr>
          <p:cNvPr id="5" name="Slika 4" descr="IMG_14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4095752"/>
            <a:ext cx="4143372" cy="2762248"/>
          </a:xfrm>
          <a:prstGeom prst="rect">
            <a:avLst/>
          </a:prstGeom>
        </p:spPr>
      </p:pic>
      <p:pic>
        <p:nvPicPr>
          <p:cNvPr id="6" name="Slika 5" descr="IMG_13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4143380"/>
            <a:ext cx="3000397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5143512"/>
          </a:xfrm>
        </p:spPr>
        <p:txBody>
          <a:bodyPr/>
          <a:lstStyle/>
          <a:p>
            <a:pPr lvl="0">
              <a:buNone/>
            </a:pPr>
            <a:r>
              <a:rPr lang="hr-HR" sz="2000" b="1" dirty="0" err="1" smtClean="0"/>
              <a:t>Making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of</a:t>
            </a:r>
            <a:r>
              <a:rPr lang="hr-HR" sz="2000" b="1" dirty="0" smtClean="0"/>
              <a:t> a </a:t>
            </a:r>
            <a:r>
              <a:rPr lang="hr-HR" sz="2000" b="1" dirty="0" err="1" smtClean="0"/>
              <a:t>rainbow</a:t>
            </a:r>
            <a:endParaRPr lang="hr-HR" sz="2000" b="1" dirty="0" smtClean="0"/>
          </a:p>
          <a:p>
            <a:r>
              <a:rPr lang="hr-HR" sz="2000" dirty="0" err="1" smtClean="0"/>
              <a:t>Students</a:t>
            </a:r>
            <a:r>
              <a:rPr lang="hr-HR" sz="2000" dirty="0" smtClean="0"/>
              <a:t> </a:t>
            </a:r>
            <a:r>
              <a:rPr lang="hr-HR" sz="2000" dirty="0" err="1" smtClean="0"/>
              <a:t>used</a:t>
            </a:r>
            <a:r>
              <a:rPr lang="hr-HR" sz="2000" dirty="0" smtClean="0"/>
              <a:t> a </a:t>
            </a:r>
            <a:r>
              <a:rPr lang="hr-HR" sz="2000" dirty="0" err="1" smtClean="0"/>
              <a:t>litle</a:t>
            </a:r>
            <a:r>
              <a:rPr lang="hr-HR" sz="2000" dirty="0" smtClean="0"/>
              <a:t> </a:t>
            </a:r>
            <a:r>
              <a:rPr lang="hr-HR" sz="2000" dirty="0" err="1" smtClean="0"/>
              <a:t>prism</a:t>
            </a:r>
            <a:r>
              <a:rPr lang="hr-HR" sz="2000" dirty="0" smtClean="0"/>
              <a:t> </a:t>
            </a:r>
            <a:r>
              <a:rPr lang="hr-HR" sz="2000" dirty="0" err="1" smtClean="0"/>
              <a:t>and</a:t>
            </a:r>
            <a:r>
              <a:rPr lang="hr-HR" sz="2000" dirty="0" smtClean="0"/>
              <a:t> </a:t>
            </a:r>
            <a:r>
              <a:rPr lang="hr-HR" sz="2000" dirty="0" err="1" smtClean="0"/>
              <a:t>a</a:t>
            </a:r>
            <a:r>
              <a:rPr lang="hr-HR" sz="2000" dirty="0" smtClean="0"/>
              <a:t> </a:t>
            </a:r>
            <a:r>
              <a:rPr lang="hr-HR" sz="2000" dirty="0" err="1" smtClean="0"/>
              <a:t>source</a:t>
            </a:r>
            <a:r>
              <a:rPr lang="hr-HR" sz="2000" dirty="0" smtClean="0"/>
              <a:t>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light</a:t>
            </a:r>
            <a:r>
              <a:rPr lang="hr-HR" sz="2000" dirty="0" smtClean="0"/>
              <a:t> to </a:t>
            </a:r>
            <a:r>
              <a:rPr lang="hr-HR" sz="2000" dirty="0" err="1" smtClean="0"/>
              <a:t>make</a:t>
            </a:r>
            <a:r>
              <a:rPr lang="hr-HR" sz="2000" dirty="0" smtClean="0"/>
              <a:t> a </a:t>
            </a:r>
            <a:r>
              <a:rPr lang="hr-HR" sz="2000" dirty="0" err="1" smtClean="0"/>
              <a:t>rainbow</a:t>
            </a:r>
            <a:r>
              <a:rPr lang="hr-HR" sz="2000" dirty="0" smtClean="0"/>
              <a:t>. </a:t>
            </a:r>
            <a:r>
              <a:rPr lang="hr-HR" sz="2000" dirty="0" err="1" smtClean="0"/>
              <a:t>Before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experiment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students</a:t>
            </a:r>
            <a:r>
              <a:rPr lang="hr-HR" sz="2000" dirty="0" smtClean="0"/>
              <a:t> </a:t>
            </a:r>
            <a:r>
              <a:rPr lang="hr-HR" sz="2000" dirty="0" err="1" smtClean="0"/>
              <a:t>were</a:t>
            </a:r>
            <a:r>
              <a:rPr lang="hr-HR" sz="2000" dirty="0" smtClean="0"/>
              <a:t> </a:t>
            </a:r>
            <a:r>
              <a:rPr lang="hr-HR" sz="2000" dirty="0" err="1" smtClean="0"/>
              <a:t>offered</a:t>
            </a:r>
            <a:r>
              <a:rPr lang="hr-HR" sz="2000" dirty="0" smtClean="0"/>
              <a:t> a </a:t>
            </a:r>
            <a:r>
              <a:rPr lang="hr-HR" sz="2000" dirty="0" err="1" smtClean="0"/>
              <a:t>few</a:t>
            </a:r>
            <a:r>
              <a:rPr lang="hr-HR" sz="2000" dirty="0" smtClean="0"/>
              <a:t> </a:t>
            </a:r>
            <a:r>
              <a:rPr lang="hr-HR" sz="2000" dirty="0" err="1" smtClean="0"/>
              <a:t>primary</a:t>
            </a:r>
            <a:r>
              <a:rPr lang="hr-HR" sz="2000" dirty="0" smtClean="0"/>
              <a:t> </a:t>
            </a:r>
            <a:r>
              <a:rPr lang="hr-HR" sz="2000" dirty="0" err="1" smtClean="0"/>
              <a:t>colours</a:t>
            </a:r>
            <a:r>
              <a:rPr lang="hr-HR" sz="2000" dirty="0" smtClean="0"/>
              <a:t> </a:t>
            </a:r>
            <a:r>
              <a:rPr lang="hr-HR" sz="2000" dirty="0" err="1" smtClean="0"/>
              <a:t>sources</a:t>
            </a:r>
            <a:r>
              <a:rPr lang="hr-HR" sz="2000" dirty="0" smtClean="0"/>
              <a:t>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light</a:t>
            </a:r>
            <a:r>
              <a:rPr lang="hr-HR" sz="2000" dirty="0" smtClean="0"/>
              <a:t> </a:t>
            </a:r>
            <a:r>
              <a:rPr lang="hr-HR" sz="2000" dirty="0" err="1" smtClean="0"/>
              <a:t>with</a:t>
            </a:r>
            <a:r>
              <a:rPr lang="hr-HR" sz="2000" dirty="0" smtClean="0"/>
              <a:t> </a:t>
            </a:r>
            <a:r>
              <a:rPr lang="hr-HR" sz="2000" dirty="0" err="1" smtClean="0"/>
              <a:t>which</a:t>
            </a:r>
            <a:r>
              <a:rPr lang="hr-HR" sz="2000" dirty="0" smtClean="0"/>
              <a:t> </a:t>
            </a:r>
            <a:r>
              <a:rPr lang="hr-HR" sz="2000" dirty="0" err="1" smtClean="0"/>
              <a:t>they</a:t>
            </a:r>
            <a:r>
              <a:rPr lang="hr-HR" sz="2000" dirty="0" smtClean="0"/>
              <a:t> </a:t>
            </a:r>
            <a:r>
              <a:rPr lang="hr-HR" sz="2000" dirty="0" err="1" smtClean="0"/>
              <a:t>tried</a:t>
            </a:r>
            <a:r>
              <a:rPr lang="hr-HR" sz="2000" dirty="0" smtClean="0"/>
              <a:t> to </a:t>
            </a:r>
            <a:r>
              <a:rPr lang="hr-HR" sz="2000" dirty="0" err="1" smtClean="0"/>
              <a:t>get</a:t>
            </a:r>
            <a:r>
              <a:rPr lang="hr-HR" sz="2000" dirty="0" smtClean="0"/>
              <a:t> </a:t>
            </a:r>
            <a:r>
              <a:rPr lang="hr-HR" sz="2000" dirty="0" err="1" smtClean="0"/>
              <a:t>secondary</a:t>
            </a:r>
            <a:r>
              <a:rPr lang="hr-HR" sz="2000" dirty="0" smtClean="0"/>
              <a:t> </a:t>
            </a:r>
            <a:r>
              <a:rPr lang="hr-HR" sz="2000" dirty="0" err="1" smtClean="0"/>
              <a:t>colours</a:t>
            </a:r>
            <a:r>
              <a:rPr lang="hr-HR" sz="2000" dirty="0" smtClean="0"/>
              <a:t>, as </a:t>
            </a:r>
            <a:r>
              <a:rPr lang="hr-HR" sz="2000" dirty="0" err="1" smtClean="0"/>
              <a:t>many</a:t>
            </a:r>
            <a:r>
              <a:rPr lang="hr-HR" sz="2000" dirty="0" smtClean="0"/>
              <a:t> </a:t>
            </a:r>
            <a:r>
              <a:rPr lang="hr-HR" sz="2000" dirty="0" err="1" smtClean="0"/>
              <a:t>as</a:t>
            </a:r>
            <a:r>
              <a:rPr lang="hr-HR" sz="2000" dirty="0" smtClean="0"/>
              <a:t> </a:t>
            </a:r>
            <a:r>
              <a:rPr lang="hr-HR" sz="2000" dirty="0" err="1" smtClean="0"/>
              <a:t>possible</a:t>
            </a:r>
            <a:r>
              <a:rPr lang="hr-HR" sz="2000" dirty="0" smtClean="0"/>
              <a:t>. </a:t>
            </a:r>
            <a:r>
              <a:rPr lang="hr-HR" sz="2000" dirty="0" err="1" smtClean="0"/>
              <a:t>They</a:t>
            </a:r>
            <a:r>
              <a:rPr lang="hr-HR" sz="2000" dirty="0" smtClean="0"/>
              <a:t> </a:t>
            </a:r>
            <a:r>
              <a:rPr lang="hr-HR" sz="2000" dirty="0" err="1" smtClean="0"/>
              <a:t>noticed</a:t>
            </a:r>
            <a:r>
              <a:rPr lang="hr-HR" sz="2000" dirty="0" smtClean="0"/>
              <a:t> </a:t>
            </a:r>
            <a:r>
              <a:rPr lang="hr-HR" sz="2000" dirty="0" err="1" smtClean="0"/>
              <a:t>that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rainbow</a:t>
            </a:r>
            <a:r>
              <a:rPr lang="hr-HR" sz="2000" dirty="0" smtClean="0"/>
              <a:t> </a:t>
            </a:r>
            <a:r>
              <a:rPr lang="hr-HR" sz="2000" dirty="0" err="1" smtClean="0"/>
              <a:t>will</a:t>
            </a:r>
            <a:r>
              <a:rPr lang="hr-HR" sz="2000" dirty="0" smtClean="0"/>
              <a:t> </a:t>
            </a:r>
            <a:r>
              <a:rPr lang="hr-HR" sz="2000" dirty="0" err="1" smtClean="0"/>
              <a:t>be</a:t>
            </a:r>
            <a:r>
              <a:rPr lang="hr-HR" sz="2000" dirty="0" smtClean="0"/>
              <a:t> </a:t>
            </a:r>
            <a:r>
              <a:rPr lang="hr-HR" sz="2000" dirty="0" err="1" smtClean="0"/>
              <a:t>clearer</a:t>
            </a:r>
            <a:r>
              <a:rPr lang="hr-HR" sz="2000" dirty="0" smtClean="0"/>
              <a:t> </a:t>
            </a:r>
            <a:r>
              <a:rPr lang="hr-HR" sz="2000" dirty="0" err="1" smtClean="0"/>
              <a:t>if</a:t>
            </a:r>
            <a:r>
              <a:rPr lang="hr-HR" sz="2000" dirty="0" smtClean="0"/>
              <a:t> </a:t>
            </a:r>
            <a:r>
              <a:rPr lang="hr-HR" sz="2000" dirty="0" err="1" smtClean="0"/>
              <a:t>we</a:t>
            </a:r>
            <a:r>
              <a:rPr lang="hr-HR" sz="2000" dirty="0" smtClean="0"/>
              <a:t> use a </a:t>
            </a:r>
            <a:r>
              <a:rPr lang="hr-HR" sz="2000" dirty="0" err="1" smtClean="0"/>
              <a:t>stronger</a:t>
            </a:r>
            <a:r>
              <a:rPr lang="hr-HR" sz="2000" dirty="0" smtClean="0"/>
              <a:t> </a:t>
            </a:r>
            <a:r>
              <a:rPr lang="hr-HR" sz="2000" dirty="0" err="1" smtClean="0"/>
              <a:t>source</a:t>
            </a:r>
            <a:r>
              <a:rPr lang="hr-HR" sz="2000" dirty="0" smtClean="0"/>
              <a:t>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light</a:t>
            </a:r>
            <a:r>
              <a:rPr lang="hr-HR" sz="2000" dirty="0" smtClean="0"/>
              <a:t> (mobile </a:t>
            </a:r>
            <a:r>
              <a:rPr lang="hr-HR" sz="2000" dirty="0" err="1" smtClean="0"/>
              <a:t>phone</a:t>
            </a:r>
            <a:r>
              <a:rPr lang="hr-HR" sz="2000" dirty="0" smtClean="0"/>
              <a:t>) </a:t>
            </a:r>
            <a:r>
              <a:rPr lang="hr-HR" sz="2000" dirty="0" err="1" smtClean="0"/>
              <a:t>and</a:t>
            </a:r>
            <a:r>
              <a:rPr lang="hr-HR" sz="2000" dirty="0" smtClean="0"/>
              <a:t> </a:t>
            </a:r>
            <a:r>
              <a:rPr lang="hr-HR" sz="2000" dirty="0" err="1" smtClean="0"/>
              <a:t>if</a:t>
            </a:r>
            <a:r>
              <a:rPr lang="hr-HR" sz="2000" dirty="0" smtClean="0"/>
              <a:t> </a:t>
            </a:r>
            <a:r>
              <a:rPr lang="hr-HR" sz="2000" dirty="0" err="1" smtClean="0"/>
              <a:t>we</a:t>
            </a:r>
            <a:r>
              <a:rPr lang="hr-HR" sz="2000" dirty="0" smtClean="0"/>
              <a:t> </a:t>
            </a:r>
            <a:r>
              <a:rPr lang="hr-HR" sz="2000" dirty="0" err="1" smtClean="0"/>
              <a:t>choose</a:t>
            </a:r>
            <a:r>
              <a:rPr lang="hr-HR" sz="2000" dirty="0" smtClean="0"/>
              <a:t> a CD as a </a:t>
            </a:r>
            <a:r>
              <a:rPr lang="hr-HR" sz="2000" dirty="0" err="1" smtClean="0"/>
              <a:t>reflective</a:t>
            </a:r>
            <a:r>
              <a:rPr lang="hr-HR" sz="2000" dirty="0" smtClean="0"/>
              <a:t> </a:t>
            </a:r>
            <a:r>
              <a:rPr lang="hr-HR" sz="2000" dirty="0" err="1" smtClean="0"/>
              <a:t>surface</a:t>
            </a:r>
            <a:r>
              <a:rPr lang="hr-HR" sz="2000" dirty="0" smtClean="0"/>
              <a:t> </a:t>
            </a:r>
            <a:r>
              <a:rPr lang="hr-HR" sz="2000" dirty="0" err="1" smtClean="0"/>
              <a:t>in</a:t>
            </a:r>
            <a:r>
              <a:rPr lang="hr-HR" sz="2000" dirty="0" smtClean="0"/>
              <a:t> </a:t>
            </a:r>
            <a:r>
              <a:rPr lang="hr-HR" sz="2000" dirty="0" err="1" smtClean="0"/>
              <a:t>which</a:t>
            </a:r>
            <a:r>
              <a:rPr lang="hr-HR" sz="2000" dirty="0" smtClean="0"/>
              <a:t> to </a:t>
            </a:r>
            <a:r>
              <a:rPr lang="hr-HR" sz="2000" dirty="0" err="1" smtClean="0"/>
              <a:t>break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light</a:t>
            </a:r>
            <a:r>
              <a:rPr lang="hr-HR" sz="2000" dirty="0" smtClean="0"/>
              <a:t>.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hr-HR" sz="2800" dirty="0" smtClean="0"/>
              <a:t>PHYSICS AROUND US</a:t>
            </a:r>
            <a:endParaRPr lang="hr-HR" sz="2800" dirty="0"/>
          </a:p>
        </p:txBody>
      </p:sp>
      <p:pic>
        <p:nvPicPr>
          <p:cNvPr id="4" name="Slika 3" descr="ZA PPT. slike log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53140"/>
          </a:xfrm>
          <a:prstGeom prst="rect">
            <a:avLst/>
          </a:prstGeom>
        </p:spPr>
      </p:pic>
      <p:pic>
        <p:nvPicPr>
          <p:cNvPr id="7" name="Slika 6" descr="IMG_13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4071942"/>
            <a:ext cx="2584416" cy="2332794"/>
          </a:xfrm>
          <a:prstGeom prst="rect">
            <a:avLst/>
          </a:prstGeom>
        </p:spPr>
      </p:pic>
      <p:pic>
        <p:nvPicPr>
          <p:cNvPr id="8" name="Slika 7" descr="IMG_14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4071942"/>
            <a:ext cx="3750463" cy="2500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42844" y="2000240"/>
            <a:ext cx="9001156" cy="4857760"/>
          </a:xfrm>
        </p:spPr>
        <p:txBody>
          <a:bodyPr/>
          <a:lstStyle/>
          <a:p>
            <a:pPr lvl="0">
              <a:buNone/>
            </a:pPr>
            <a:r>
              <a:rPr lang="hr-HR" b="1" dirty="0" err="1" smtClean="0"/>
              <a:t>Sheaf</a:t>
            </a:r>
            <a:r>
              <a:rPr lang="hr-HR" b="1" dirty="0" smtClean="0"/>
              <a:t> </a:t>
            </a:r>
            <a:r>
              <a:rPr lang="hr-HR" b="1" dirty="0" err="1" smtClean="0"/>
              <a:t>system</a:t>
            </a:r>
            <a:endParaRPr lang="hr-HR" b="1" dirty="0" smtClean="0"/>
          </a:p>
          <a:p>
            <a:r>
              <a:rPr lang="hr-HR" dirty="0" err="1" smtClean="0"/>
              <a:t>Students</a:t>
            </a:r>
            <a:r>
              <a:rPr lang="hr-HR" dirty="0" smtClean="0"/>
              <a:t> </a:t>
            </a:r>
            <a:r>
              <a:rPr lang="hr-HR" dirty="0" err="1" smtClean="0"/>
              <a:t>used</a:t>
            </a:r>
            <a:r>
              <a:rPr lang="hr-HR" dirty="0" smtClean="0"/>
              <a:t> a </a:t>
            </a:r>
            <a:r>
              <a:rPr lang="hr-HR" dirty="0" err="1" smtClean="0"/>
              <a:t>sheaf</a:t>
            </a:r>
            <a:r>
              <a:rPr lang="hr-HR" dirty="0" smtClean="0"/>
              <a:t> to </a:t>
            </a:r>
            <a:r>
              <a:rPr lang="hr-HR" dirty="0" err="1" smtClean="0"/>
              <a:t>demonstrate</a:t>
            </a:r>
            <a:r>
              <a:rPr lang="hr-HR" dirty="0" smtClean="0"/>
              <a:t> how a </a:t>
            </a:r>
            <a:r>
              <a:rPr lang="hr-HR" dirty="0" err="1" smtClean="0"/>
              <a:t>smaller</a:t>
            </a:r>
            <a:r>
              <a:rPr lang="hr-HR" dirty="0" smtClean="0"/>
              <a:t> </a:t>
            </a:r>
            <a:r>
              <a:rPr lang="hr-HR" dirty="0" err="1" smtClean="0"/>
              <a:t>force</a:t>
            </a:r>
            <a:r>
              <a:rPr lang="hr-HR" dirty="0" smtClean="0"/>
              <a:t> </a:t>
            </a:r>
            <a:r>
              <a:rPr lang="hr-HR" dirty="0" err="1" smtClean="0"/>
              <a:t>can</a:t>
            </a:r>
            <a:r>
              <a:rPr lang="hr-HR" dirty="0" smtClean="0"/>
              <a:t> </a:t>
            </a:r>
            <a:r>
              <a:rPr lang="hr-HR" dirty="0" err="1" smtClean="0"/>
              <a:t>overpower</a:t>
            </a:r>
            <a:r>
              <a:rPr lang="hr-HR" dirty="0" smtClean="0"/>
              <a:t> </a:t>
            </a:r>
            <a:r>
              <a:rPr lang="hr-HR" dirty="0" err="1" smtClean="0"/>
              <a:t>a</a:t>
            </a:r>
            <a:r>
              <a:rPr lang="hr-HR" dirty="0" smtClean="0"/>
              <a:t> </a:t>
            </a:r>
            <a:r>
              <a:rPr lang="hr-HR" dirty="0" err="1" smtClean="0"/>
              <a:t>bigger</a:t>
            </a:r>
            <a:r>
              <a:rPr lang="hr-HR" dirty="0" smtClean="0"/>
              <a:t>, </a:t>
            </a:r>
            <a:r>
              <a:rPr lang="hr-HR" dirty="0" err="1" smtClean="0"/>
              <a:t>stronger</a:t>
            </a:r>
            <a:r>
              <a:rPr lang="hr-HR" dirty="0" smtClean="0"/>
              <a:t> </a:t>
            </a:r>
            <a:r>
              <a:rPr lang="hr-HR" dirty="0" err="1" smtClean="0"/>
              <a:t>force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pPr>
              <a:buNone/>
            </a:pPr>
            <a:r>
              <a:rPr lang="hr-HR" sz="1200" i="1" dirty="0" err="1" smtClean="0"/>
              <a:t>The</a:t>
            </a:r>
            <a:r>
              <a:rPr lang="hr-HR" sz="1200" i="1" dirty="0" smtClean="0"/>
              <a:t> </a:t>
            </a:r>
            <a:r>
              <a:rPr lang="hr-HR" sz="1200" i="1" dirty="0" err="1" smtClean="0"/>
              <a:t>experiments</a:t>
            </a:r>
            <a:r>
              <a:rPr lang="hr-HR" sz="1200" i="1" dirty="0" smtClean="0"/>
              <a:t> </a:t>
            </a:r>
            <a:r>
              <a:rPr lang="hr-HR" sz="1200" i="1" dirty="0" err="1" smtClean="0"/>
              <a:t>were</a:t>
            </a:r>
            <a:r>
              <a:rPr lang="hr-HR" sz="1200" i="1" dirty="0" smtClean="0"/>
              <a:t> </a:t>
            </a:r>
            <a:r>
              <a:rPr lang="hr-HR" sz="1200" i="1" dirty="0" err="1" smtClean="0"/>
              <a:t>created</a:t>
            </a:r>
            <a:endParaRPr lang="hr-HR" sz="1200" i="1" dirty="0" smtClean="0"/>
          </a:p>
          <a:p>
            <a:pPr>
              <a:buNone/>
            </a:pPr>
            <a:r>
              <a:rPr lang="hr-HR" sz="1200" i="1" dirty="0" err="1" smtClean="0"/>
              <a:t>by</a:t>
            </a:r>
            <a:r>
              <a:rPr lang="hr-HR" sz="1200" i="1" dirty="0" smtClean="0"/>
              <a:t> </a:t>
            </a:r>
            <a:r>
              <a:rPr lang="hr-HR" sz="1200" i="1" dirty="0" err="1" smtClean="0"/>
              <a:t>Physics</a:t>
            </a:r>
            <a:r>
              <a:rPr lang="hr-HR" sz="1200" i="1" dirty="0" smtClean="0"/>
              <a:t> </a:t>
            </a:r>
            <a:r>
              <a:rPr lang="hr-HR" sz="1200" i="1" dirty="0" err="1" smtClean="0"/>
              <a:t>teacher</a:t>
            </a:r>
            <a:r>
              <a:rPr lang="hr-HR" sz="1200" i="1" dirty="0" smtClean="0"/>
              <a:t> Martina </a:t>
            </a:r>
            <a:r>
              <a:rPr lang="hr-HR" sz="1200" i="1" dirty="0" smtClean="0"/>
              <a:t>Bukvić</a:t>
            </a:r>
          </a:p>
          <a:p>
            <a:pPr>
              <a:buNone/>
            </a:pPr>
            <a:r>
              <a:rPr lang="hr-HR" sz="1200" i="1" dirty="0" err="1" smtClean="0"/>
              <a:t>and</a:t>
            </a:r>
            <a:r>
              <a:rPr lang="hr-HR" sz="1200" i="1" dirty="0" smtClean="0"/>
              <a:t> </a:t>
            </a:r>
            <a:r>
              <a:rPr lang="hr-HR" sz="1200" i="1" dirty="0" err="1" smtClean="0"/>
              <a:t>were</a:t>
            </a:r>
            <a:r>
              <a:rPr lang="hr-HR" sz="1200" i="1" dirty="0" smtClean="0"/>
              <a:t> </a:t>
            </a:r>
            <a:r>
              <a:rPr lang="hr-HR" sz="1200" i="1" dirty="0" err="1" smtClean="0"/>
              <a:t>documented</a:t>
            </a:r>
            <a:r>
              <a:rPr lang="hr-HR" sz="1200" i="1" dirty="0" smtClean="0"/>
              <a:t> </a:t>
            </a:r>
            <a:r>
              <a:rPr lang="hr-HR" sz="1200" i="1" dirty="0" err="1" smtClean="0"/>
              <a:t>by</a:t>
            </a:r>
            <a:endParaRPr lang="hr-HR" sz="1200" i="1" dirty="0" smtClean="0"/>
          </a:p>
          <a:p>
            <a:pPr>
              <a:buNone/>
            </a:pPr>
            <a:r>
              <a:rPr lang="hr-HR" sz="1200" i="1" dirty="0" smtClean="0"/>
              <a:t>a </a:t>
            </a:r>
            <a:r>
              <a:rPr lang="hr-HR" sz="1200" i="1" dirty="0" smtClean="0"/>
              <a:t>photo group led </a:t>
            </a:r>
            <a:r>
              <a:rPr lang="hr-HR" sz="1200" i="1" dirty="0" err="1" smtClean="0"/>
              <a:t>by</a:t>
            </a:r>
            <a:endParaRPr lang="hr-HR" sz="1200" i="1" dirty="0" smtClean="0"/>
          </a:p>
          <a:p>
            <a:pPr>
              <a:buNone/>
            </a:pPr>
            <a:r>
              <a:rPr lang="hr-HR" sz="1200" i="1" dirty="0" err="1" smtClean="0"/>
              <a:t>Math</a:t>
            </a:r>
            <a:r>
              <a:rPr lang="hr-HR" sz="1200" i="1" dirty="0" smtClean="0"/>
              <a:t> </a:t>
            </a:r>
            <a:r>
              <a:rPr lang="hr-HR" sz="1200" i="1" dirty="0" err="1" smtClean="0"/>
              <a:t>teacher</a:t>
            </a:r>
            <a:r>
              <a:rPr lang="hr-HR" sz="1200" i="1" dirty="0" smtClean="0"/>
              <a:t> Anita Jukić</a:t>
            </a:r>
            <a:r>
              <a:rPr lang="hr-HR" sz="1200" dirty="0" smtClean="0"/>
              <a:t>. 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hr-HR" sz="2400" dirty="0" smtClean="0"/>
              <a:t>PHYSICS AROUND US</a:t>
            </a:r>
            <a:endParaRPr lang="hr-HR" sz="2400" dirty="0"/>
          </a:p>
        </p:txBody>
      </p:sp>
      <p:pic>
        <p:nvPicPr>
          <p:cNvPr id="4" name="Slika 3" descr="ZA PPT. slike log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53140"/>
          </a:xfrm>
          <a:prstGeom prst="rect">
            <a:avLst/>
          </a:prstGeom>
        </p:spPr>
      </p:pic>
      <p:pic>
        <p:nvPicPr>
          <p:cNvPr id="5" name="Slika 4" descr="IMG_13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697149" y="4018363"/>
            <a:ext cx="3107551" cy="2071701"/>
          </a:xfrm>
          <a:prstGeom prst="rect">
            <a:avLst/>
          </a:prstGeom>
        </p:spPr>
      </p:pic>
      <p:pic>
        <p:nvPicPr>
          <p:cNvPr id="6" name="Slika 5" descr="IMG_14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113480" y="4030265"/>
            <a:ext cx="3178959" cy="2119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</TotalTime>
  <Words>499</Words>
  <Application>Microsoft Office PowerPoint</Application>
  <PresentationFormat>Prikaz na zaslonu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Gomilanje</vt:lpstr>
      <vt:lpstr>Mathematica regina omnium scientiarum et – learning path to success</vt:lpstr>
      <vt:lpstr>PHYSICS AROUND US </vt:lpstr>
      <vt:lpstr>PHYSICS AROUND US</vt:lpstr>
      <vt:lpstr>PHYSICS AROUND US</vt:lpstr>
      <vt:lpstr>PHYSICS AROUND US</vt:lpstr>
      <vt:lpstr>PHYSICS AROUND US</vt:lpstr>
      <vt:lpstr>PHYSICS AROUND US</vt:lpstr>
      <vt:lpstr>PHYSICS AROUND US</vt:lpstr>
      <vt:lpstr>PHYSICS AROUND 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Mathematica regina omnium scientiarum et – learning path to success</dc:title>
  <dc:creator>Windows korisnik</dc:creator>
  <cp:lastModifiedBy>Windows korisnik</cp:lastModifiedBy>
  <cp:revision>5</cp:revision>
  <dcterms:created xsi:type="dcterms:W3CDTF">2018-02-19T08:59:29Z</dcterms:created>
  <dcterms:modified xsi:type="dcterms:W3CDTF">2018-02-19T09:40:32Z</dcterms:modified>
</cp:coreProperties>
</file>