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1BD634-2809-49FB-9BAC-022307724C4E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36EA1F-F38B-44DC-8914-82923E08263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BD634-2809-49FB-9BAC-022307724C4E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6EA1F-F38B-44DC-8914-82923E08263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BD634-2809-49FB-9BAC-022307724C4E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6EA1F-F38B-44DC-8914-82923E08263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BD634-2809-49FB-9BAC-022307724C4E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6EA1F-F38B-44DC-8914-82923E08263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BD634-2809-49FB-9BAC-022307724C4E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6EA1F-F38B-44DC-8914-82923E08263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BD634-2809-49FB-9BAC-022307724C4E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6EA1F-F38B-44DC-8914-82923E08263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BD634-2809-49FB-9BAC-022307724C4E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6EA1F-F38B-44DC-8914-82923E08263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BD634-2809-49FB-9BAC-022307724C4E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6EA1F-F38B-44DC-8914-82923E08263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BD634-2809-49FB-9BAC-022307724C4E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6EA1F-F38B-44DC-8914-82923E08263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1BD634-2809-49FB-9BAC-022307724C4E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6EA1F-F38B-44DC-8914-82923E08263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1BD634-2809-49FB-9BAC-022307724C4E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36EA1F-F38B-44DC-8914-82923E08263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1BD634-2809-49FB-9BAC-022307724C4E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E36EA1F-F38B-44DC-8914-82923E08263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dirty="0" smtClean="0">
                <a:latin typeface="Arial Rounded MT Bold" pitchFamily="34" charset="0"/>
              </a:rPr>
              <a:t>ŠKOLSKA KNJIŽNICA</a:t>
            </a:r>
            <a:endParaRPr lang="hr-HR" sz="5400" dirty="0">
              <a:latin typeface="Arial Rounded MT Bold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r-HR" dirty="0" smtClean="0"/>
              <a:t>rujan i listopad 2017.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1080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000" dirty="0" smtClean="0">
                <a:latin typeface="Arial Rounded MT Bold" pitchFamily="34" charset="0"/>
              </a:rPr>
              <a:t>Mlade knjižničarke Tena Jurlina i Anja </a:t>
            </a:r>
            <a:r>
              <a:rPr lang="hr-HR" sz="2000" dirty="0" err="1" smtClean="0">
                <a:latin typeface="Arial Rounded MT Bold" pitchFamily="34" charset="0"/>
              </a:rPr>
              <a:t>Radulović</a:t>
            </a:r>
            <a:r>
              <a:rPr lang="hr-HR" sz="2000" dirty="0" smtClean="0">
                <a:latin typeface="Arial Rounded MT Bold" pitchFamily="34" charset="0"/>
              </a:rPr>
              <a:t> svojim su prijateljima objasnile što su enciklopedije…</a:t>
            </a:r>
            <a:endParaRPr lang="hr-HR" sz="2000" dirty="0">
              <a:latin typeface="Arial Rounded MT Bold" pitchFamily="34" charset="0"/>
            </a:endParaRPr>
          </a:p>
        </p:txBody>
      </p:sp>
      <p:pic>
        <p:nvPicPr>
          <p:cNvPr id="8194" name="Picture 2" descr="C:\Users\Knjiznica\Desktop\2017 18\20171019_094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56792"/>
            <a:ext cx="5248583" cy="2952328"/>
          </a:xfrm>
          <a:prstGeom prst="rect">
            <a:avLst/>
          </a:prstGeom>
          <a:noFill/>
        </p:spPr>
      </p:pic>
      <p:pic>
        <p:nvPicPr>
          <p:cNvPr id="8195" name="Picture 3" descr="C:\Users\Knjiznica\Desktop\2017 18\20171023_1404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3645024"/>
            <a:ext cx="5436096" cy="3057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hr-HR" sz="3000" dirty="0" smtClean="0"/>
              <a:t>Radionica u sklopu projekta </a:t>
            </a:r>
            <a:r>
              <a:rPr lang="hr-HR" sz="3000" i="1" dirty="0" err="1" smtClean="0"/>
              <a:t>Erasmus</a:t>
            </a:r>
            <a:r>
              <a:rPr lang="hr-HR" sz="3000" i="1" dirty="0" smtClean="0"/>
              <a:t>+</a:t>
            </a:r>
            <a:r>
              <a:rPr lang="hr-HR" sz="3000" dirty="0" smtClean="0"/>
              <a:t> održana je 24.10.2017. u 7.c</a:t>
            </a:r>
            <a:endParaRPr lang="hr-HR" sz="3000" dirty="0"/>
          </a:p>
        </p:txBody>
      </p:sp>
      <p:pic>
        <p:nvPicPr>
          <p:cNvPr id="9218" name="Picture 2" descr="C:\Users\Knjiznica\Desktop\2017 18\20171024_1235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484784"/>
            <a:ext cx="4267200" cy="2400300"/>
          </a:xfrm>
          <a:prstGeom prst="rect">
            <a:avLst/>
          </a:prstGeom>
          <a:noFill/>
        </p:spPr>
      </p:pic>
      <p:pic>
        <p:nvPicPr>
          <p:cNvPr id="9219" name="Picture 3" descr="C:\Users\Knjiznica\Desktop\2017 18\20171024_1236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484784"/>
            <a:ext cx="4267200" cy="2400300"/>
          </a:xfrm>
          <a:prstGeom prst="rect">
            <a:avLst/>
          </a:prstGeom>
          <a:noFill/>
        </p:spPr>
      </p:pic>
      <p:pic>
        <p:nvPicPr>
          <p:cNvPr id="9220" name="Picture 4" descr="C:\Users\Knjiznica\Desktop\2017 18\20171024_1300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23728" y="3429000"/>
            <a:ext cx="5112568" cy="2875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25.10.2017. održan je </a:t>
            </a:r>
            <a:br>
              <a:rPr lang="hr-HR" sz="2400" dirty="0" smtClean="0"/>
            </a:br>
            <a:r>
              <a:rPr lang="hr-HR" sz="2800" i="1" dirty="0" smtClean="0"/>
              <a:t>Nacionalni kviz za poticanje čitanja</a:t>
            </a:r>
            <a:endParaRPr lang="hr-HR" sz="2800" i="1" dirty="0"/>
          </a:p>
        </p:txBody>
      </p:sp>
      <p:pic>
        <p:nvPicPr>
          <p:cNvPr id="10242" name="Picture 2" descr="C:\Users\Knjiznica\Desktop\2017 18\20171025_141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4077072"/>
            <a:ext cx="4555232" cy="2562318"/>
          </a:xfrm>
          <a:prstGeom prst="rect">
            <a:avLst/>
          </a:prstGeom>
          <a:noFill/>
        </p:spPr>
      </p:pic>
      <p:pic>
        <p:nvPicPr>
          <p:cNvPr id="10243" name="Picture 3" descr="C:\Users\Knjiznica\Desktop\2017 18\20171025_1417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412776"/>
            <a:ext cx="592523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000" dirty="0" smtClean="0"/>
              <a:t>Radionica u sklopu projekta </a:t>
            </a:r>
            <a:r>
              <a:rPr lang="hr-HR" sz="3000" i="1" dirty="0" err="1" smtClean="0"/>
              <a:t>Erasmus</a:t>
            </a:r>
            <a:r>
              <a:rPr lang="hr-HR" sz="3000" i="1" dirty="0" smtClean="0"/>
              <a:t>+</a:t>
            </a:r>
            <a:r>
              <a:rPr lang="hr-HR" sz="3000" dirty="0" smtClean="0"/>
              <a:t> održana je 26.10.2017. u 5.c i 6.b</a:t>
            </a:r>
            <a:endParaRPr lang="hr-HR" sz="3000" dirty="0"/>
          </a:p>
        </p:txBody>
      </p:sp>
      <p:pic>
        <p:nvPicPr>
          <p:cNvPr id="1026" name="Picture 2" descr="C:\Users\Knjiznica\Desktop\2017 18\20171026_1009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412776"/>
            <a:ext cx="4267200" cy="2400300"/>
          </a:xfrm>
          <a:prstGeom prst="rect">
            <a:avLst/>
          </a:prstGeom>
          <a:noFill/>
        </p:spPr>
      </p:pic>
      <p:pic>
        <p:nvPicPr>
          <p:cNvPr id="1027" name="Picture 3" descr="C:\Users\Knjiznica\Desktop\2017 18\20171026_1014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628800"/>
            <a:ext cx="4267200" cy="2400300"/>
          </a:xfrm>
          <a:prstGeom prst="rect">
            <a:avLst/>
          </a:prstGeom>
          <a:noFill/>
        </p:spPr>
      </p:pic>
      <p:pic>
        <p:nvPicPr>
          <p:cNvPr id="1028" name="Picture 4" descr="C:\Users\Knjiznica\Desktop\2017 18\20171026_1100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149080"/>
            <a:ext cx="4267200" cy="2400300"/>
          </a:xfrm>
          <a:prstGeom prst="rect">
            <a:avLst/>
          </a:prstGeom>
          <a:noFill/>
        </p:spPr>
      </p:pic>
      <p:pic>
        <p:nvPicPr>
          <p:cNvPr id="1029" name="Picture 5" descr="C:\Users\Knjiznica\Desktop\2017 18\20171026_1101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4293096"/>
            <a:ext cx="42672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868958"/>
          </a:xfrm>
        </p:spPr>
        <p:txBody>
          <a:bodyPr>
            <a:normAutofit/>
          </a:bodyPr>
          <a:lstStyle/>
          <a:p>
            <a:r>
              <a:rPr lang="hr-HR" sz="2500" i="1" dirty="0" smtClean="0"/>
              <a:t>Mladi </a:t>
            </a:r>
            <a:r>
              <a:rPr lang="hr-HR" sz="2500" i="1" smtClean="0"/>
              <a:t>knjižničari </a:t>
            </a:r>
            <a:r>
              <a:rPr lang="hr-HR" sz="2500" b="0" smtClean="0"/>
              <a:t>aktivno </a:t>
            </a:r>
            <a:r>
              <a:rPr lang="hr-HR" sz="2500" b="0" dirty="0" smtClean="0"/>
              <a:t>sudjeluju u svim aktivnostima vezanim </a:t>
            </a:r>
            <a:r>
              <a:rPr lang="hr-HR" sz="2500" b="0" i="1" dirty="0" smtClean="0"/>
              <a:t>uz </a:t>
            </a:r>
            <a:r>
              <a:rPr lang="hr-HR" sz="2500" i="1" dirty="0" err="1" smtClean="0"/>
              <a:t>Erasmus</a:t>
            </a:r>
            <a:r>
              <a:rPr lang="hr-HR" sz="2500" i="1" dirty="0" smtClean="0"/>
              <a:t>+ projekt</a:t>
            </a:r>
            <a:endParaRPr lang="hr-HR" sz="2500" i="1" dirty="0"/>
          </a:p>
        </p:txBody>
      </p:sp>
      <p:pic>
        <p:nvPicPr>
          <p:cNvPr id="2050" name="Picture 2" descr="C:\Users\Knjiznica\Desktop\2017 18\20171026_1215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412776"/>
            <a:ext cx="4267200" cy="2400300"/>
          </a:xfrm>
          <a:prstGeom prst="rect">
            <a:avLst/>
          </a:prstGeom>
          <a:noFill/>
        </p:spPr>
      </p:pic>
      <p:pic>
        <p:nvPicPr>
          <p:cNvPr id="2051" name="Picture 3" descr="C:\Users\Knjiznica\Desktop\2017 18\20171026_1215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4005064"/>
            <a:ext cx="4267200" cy="2400300"/>
          </a:xfrm>
          <a:prstGeom prst="rect">
            <a:avLst/>
          </a:prstGeom>
          <a:noFill/>
        </p:spPr>
      </p:pic>
      <p:pic>
        <p:nvPicPr>
          <p:cNvPr id="2052" name="Picture 4" descr="C:\Users\Knjiznica\Desktop\2017 18\20171026_1303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1196752"/>
            <a:ext cx="4267200" cy="2486025"/>
          </a:xfrm>
          <a:prstGeom prst="rect">
            <a:avLst/>
          </a:prstGeom>
          <a:noFill/>
        </p:spPr>
      </p:pic>
      <p:pic>
        <p:nvPicPr>
          <p:cNvPr id="2053" name="Picture 5" descr="C:\Users\Knjiznica\Desktop\2017 18\20171026_1215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4077072"/>
            <a:ext cx="42672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800" i="1" dirty="0" smtClean="0"/>
              <a:t>Gdje žive knjige?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2800" dirty="0" smtClean="0"/>
              <a:t>nastava održana 15. i 19. rujna 2017. u 5. a,b,c</a:t>
            </a:r>
            <a:endParaRPr lang="hr-HR" sz="2800" dirty="0"/>
          </a:p>
        </p:txBody>
      </p:sp>
      <p:pic>
        <p:nvPicPr>
          <p:cNvPr id="1026" name="Picture 2" descr="C:\Users\Knjiznica\Desktop\2017 18\20170915_1018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556793"/>
            <a:ext cx="5120568" cy="2880320"/>
          </a:xfrm>
          <a:prstGeom prst="rect">
            <a:avLst/>
          </a:prstGeom>
          <a:noFill/>
        </p:spPr>
      </p:pic>
      <p:pic>
        <p:nvPicPr>
          <p:cNvPr id="1027" name="Picture 3" descr="C:\Users\Knjiznica\Desktop\2017 18\20170919_1356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39848" y="2132856"/>
            <a:ext cx="3312672" cy="4249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400" i="1" dirty="0" smtClean="0"/>
              <a:t>Dan kravate</a:t>
            </a:r>
            <a:br>
              <a:rPr lang="hr-HR" sz="3400" i="1" dirty="0" smtClean="0"/>
            </a:br>
            <a:r>
              <a:rPr lang="hr-HR" sz="3400" i="1" dirty="0" smtClean="0"/>
              <a:t>18.10.2017.</a:t>
            </a:r>
            <a:endParaRPr lang="hr-HR" sz="3400" i="1" dirty="0"/>
          </a:p>
        </p:txBody>
      </p:sp>
      <p:pic>
        <p:nvPicPr>
          <p:cNvPr id="2050" name="Picture 2" descr="C:\Users\Knjiznica\Desktop\2017 18\20171018_085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340768"/>
            <a:ext cx="5888654" cy="3312368"/>
          </a:xfrm>
          <a:prstGeom prst="rect">
            <a:avLst/>
          </a:prstGeom>
          <a:noFill/>
        </p:spPr>
      </p:pic>
      <p:pic>
        <p:nvPicPr>
          <p:cNvPr id="2051" name="Picture 3" descr="C:\Users\Knjiznica\Desktop\2017 18\20171018_0855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75923" y="3645024"/>
            <a:ext cx="5035285" cy="2832348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0" y="4797152"/>
            <a:ext cx="5650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Školsku knjižnicu posjetili </a:t>
            </a:r>
          </a:p>
          <a:p>
            <a:r>
              <a:rPr lang="hr-HR" b="1" dirty="0" smtClean="0"/>
              <a:t>učenici i učiteljice</a:t>
            </a:r>
          </a:p>
          <a:p>
            <a:r>
              <a:rPr lang="hr-HR" b="1" dirty="0"/>
              <a:t> </a:t>
            </a:r>
            <a:r>
              <a:rPr lang="hr-HR" b="1" dirty="0" smtClean="0"/>
              <a:t>               PŠ Donji </a:t>
            </a:r>
            <a:r>
              <a:rPr lang="hr-HR" b="1" dirty="0" err="1" smtClean="0"/>
              <a:t>Meljani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 descr="C:\Users\Knjiznica\Desktop\2017 18\20171018_093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88640"/>
            <a:ext cx="3048000" cy="4267200"/>
          </a:xfrm>
          <a:prstGeom prst="rect">
            <a:avLst/>
          </a:prstGeom>
          <a:noFill/>
        </p:spPr>
      </p:pic>
      <p:pic>
        <p:nvPicPr>
          <p:cNvPr id="3075" name="Picture 3" descr="C:\Users\Knjiznica\Desktop\2017 18\20171018_1308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370193"/>
            <a:ext cx="4968552" cy="2794811"/>
          </a:xfrm>
          <a:prstGeom prst="rect">
            <a:avLst/>
          </a:prstGeom>
          <a:noFill/>
        </p:spPr>
      </p:pic>
      <p:pic>
        <p:nvPicPr>
          <p:cNvPr id="3076" name="Picture 4" descr="C:\Users\Knjiznica\Desktop\2017 18\20171018_14022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5855" y="2924944"/>
            <a:ext cx="5632625" cy="3168352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323528" y="4869160"/>
            <a:ext cx="30861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latin typeface="+mj-lt"/>
                <a:cs typeface="Aharoni" pitchFamily="2" charset="-79"/>
              </a:rPr>
              <a:t>Mlade knjižničarke </a:t>
            </a:r>
          </a:p>
          <a:p>
            <a:r>
              <a:rPr lang="hr-HR" dirty="0" smtClean="0"/>
              <a:t>obilježile </a:t>
            </a:r>
            <a:r>
              <a:rPr lang="hr-HR" b="1" i="1" dirty="0" smtClean="0"/>
              <a:t>Dan kravate</a:t>
            </a:r>
            <a:endParaRPr lang="hr-H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9" name="Picture 3" descr="C:\Users\Knjiznica\Desktop\2017 18\20171023_1508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60648"/>
            <a:ext cx="5689600" cy="3200400"/>
          </a:xfrm>
          <a:prstGeom prst="rect">
            <a:avLst/>
          </a:prstGeom>
          <a:noFill/>
        </p:spPr>
      </p:pic>
      <p:pic>
        <p:nvPicPr>
          <p:cNvPr id="4100" name="Picture 4" descr="C:\Users\Knjiznica\Desktop\2017 18\20171018_0938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3501008"/>
            <a:ext cx="5419328" cy="3048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498178"/>
          </a:xfrm>
        </p:spPr>
        <p:txBody>
          <a:bodyPr>
            <a:normAutofit fontScale="90000"/>
          </a:bodyPr>
          <a:lstStyle/>
          <a:p>
            <a:r>
              <a:rPr lang="hr-HR" i="1" dirty="0" smtClean="0"/>
              <a:t>Mjesec hrvatske knjige </a:t>
            </a:r>
            <a:r>
              <a:rPr lang="hr-HR" sz="2700" b="0" dirty="0" smtClean="0"/>
              <a:t>započeo</a:t>
            </a:r>
            <a:br>
              <a:rPr lang="hr-HR" sz="2700" b="0" dirty="0" smtClean="0"/>
            </a:br>
            <a:r>
              <a:rPr lang="hr-HR" sz="2400" b="0" dirty="0" smtClean="0"/>
              <a:t>radionicom </a:t>
            </a:r>
            <a:r>
              <a:rPr lang="hr-HR" sz="3300" i="1" dirty="0" smtClean="0"/>
              <a:t>Enciklopedija knjiga sveznalica      </a:t>
            </a:r>
            <a:r>
              <a:rPr lang="hr-HR" sz="2400" b="0" dirty="0" smtClean="0"/>
              <a:t>održanom 18., 19. i 23. listopada 2017. u 3.a,b,c</a:t>
            </a:r>
            <a:endParaRPr lang="hr-HR" sz="2400" i="1" dirty="0"/>
          </a:p>
        </p:txBody>
      </p:sp>
      <p:pic>
        <p:nvPicPr>
          <p:cNvPr id="5127" name="Picture 7" descr="C:\Users\Knjiznica\Desktop\2017 18\20171023_144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916832"/>
            <a:ext cx="704078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6" descr="C:\Users\Knjiznica\Desktop\2017 18\20171018_102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4267200" cy="2400300"/>
          </a:xfrm>
          <a:prstGeom prst="rect">
            <a:avLst/>
          </a:prstGeom>
          <a:noFill/>
        </p:spPr>
      </p:pic>
      <p:pic>
        <p:nvPicPr>
          <p:cNvPr id="6" name="Picture 4" descr="C:\Users\Knjiznica\Desktop\2017 18\20171018_1004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429000"/>
            <a:ext cx="4267200" cy="2400300"/>
          </a:xfrm>
          <a:prstGeom prst="rect">
            <a:avLst/>
          </a:prstGeom>
          <a:noFill/>
        </p:spPr>
      </p:pic>
      <p:pic>
        <p:nvPicPr>
          <p:cNvPr id="7" name="Picture 5" descr="C:\Users\Knjiznica\Desktop\2017 18\20171018_1027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933056"/>
            <a:ext cx="4267200" cy="2400300"/>
          </a:xfrm>
          <a:prstGeom prst="rect">
            <a:avLst/>
          </a:prstGeom>
          <a:noFill/>
        </p:spPr>
      </p:pic>
      <p:pic>
        <p:nvPicPr>
          <p:cNvPr id="8" name="Picture 3" descr="C:\Users\Knjiznica\Desktop\2017 18\20171018_10040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39952" y="1484784"/>
            <a:ext cx="42672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C:\Users\Knjiznica\Desktop\2017 18\20171019_101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1052736"/>
            <a:ext cx="4267200" cy="2400300"/>
          </a:xfrm>
          <a:prstGeom prst="rect">
            <a:avLst/>
          </a:prstGeom>
          <a:noFill/>
        </p:spPr>
      </p:pic>
      <p:pic>
        <p:nvPicPr>
          <p:cNvPr id="6147" name="Picture 3" descr="C:\Users\Knjiznica\Desktop\2017 18\20171019_1017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404664"/>
            <a:ext cx="4267200" cy="2400300"/>
          </a:xfrm>
          <a:prstGeom prst="rect">
            <a:avLst/>
          </a:prstGeom>
          <a:noFill/>
        </p:spPr>
      </p:pic>
      <p:pic>
        <p:nvPicPr>
          <p:cNvPr id="6148" name="Picture 4" descr="C:\Users\Knjiznica\Desktop\2017 18\20171019_1017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140968"/>
            <a:ext cx="4267200" cy="2400300"/>
          </a:xfrm>
          <a:prstGeom prst="rect">
            <a:avLst/>
          </a:prstGeom>
          <a:noFill/>
        </p:spPr>
      </p:pic>
      <p:pic>
        <p:nvPicPr>
          <p:cNvPr id="6149" name="Picture 5" descr="C:\Users\Knjiznica\Desktop\2017 18\20171019_1028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645024"/>
            <a:ext cx="42672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C:\Users\Knjiznica\Desktop\2017 18\20171023_142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4267200" cy="2400300"/>
          </a:xfrm>
          <a:prstGeom prst="rect">
            <a:avLst/>
          </a:prstGeom>
          <a:noFill/>
        </p:spPr>
      </p:pic>
      <p:pic>
        <p:nvPicPr>
          <p:cNvPr id="7171" name="Picture 3" descr="C:\Users\Knjiznica\Desktop\2017 18\20171023_1421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4221088"/>
            <a:ext cx="4267200" cy="2400300"/>
          </a:xfrm>
          <a:prstGeom prst="rect">
            <a:avLst/>
          </a:prstGeom>
          <a:noFill/>
        </p:spPr>
      </p:pic>
      <p:pic>
        <p:nvPicPr>
          <p:cNvPr id="7172" name="Picture 4" descr="C:\Users\Knjiznica\Desktop\2017 18\20171023_1421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933056"/>
            <a:ext cx="4267200" cy="2400300"/>
          </a:xfrm>
          <a:prstGeom prst="rect">
            <a:avLst/>
          </a:prstGeom>
          <a:noFill/>
        </p:spPr>
      </p:pic>
      <p:pic>
        <p:nvPicPr>
          <p:cNvPr id="7173" name="Picture 5" descr="C:\Users\Knjiznica\Desktop\2017 18\20171023_14415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76800" y="260648"/>
            <a:ext cx="4267200" cy="2400300"/>
          </a:xfrm>
          <a:prstGeom prst="rect">
            <a:avLst/>
          </a:prstGeom>
          <a:noFill/>
        </p:spPr>
      </p:pic>
      <p:pic>
        <p:nvPicPr>
          <p:cNvPr id="7174" name="Picture 6" descr="C:\Users\Knjiznica\Desktop\2017 18\20171023_14430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38400" y="2228850"/>
            <a:ext cx="42672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</TotalTime>
  <Words>89</Words>
  <Application>Microsoft Office PowerPoint</Application>
  <PresentationFormat>Prikaz na zaslonu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Gomilanje</vt:lpstr>
      <vt:lpstr>ŠKOLSKA KNJIŽNICA</vt:lpstr>
      <vt:lpstr>Gdje žive knjige? nastava održana 15. i 19. rujna 2017. u 5. a,b,c</vt:lpstr>
      <vt:lpstr>Dan kravate 18.10.2017.</vt:lpstr>
      <vt:lpstr>Slajd 4</vt:lpstr>
      <vt:lpstr>Slajd 5</vt:lpstr>
      <vt:lpstr>Mjesec hrvatske knjige započeo radionicom Enciklopedija knjiga sveznalica      održanom 18., 19. i 23. listopada 2017. u 3.a,b,c</vt:lpstr>
      <vt:lpstr>Slajd 7</vt:lpstr>
      <vt:lpstr>Slajd 8</vt:lpstr>
      <vt:lpstr>Slajd 9</vt:lpstr>
      <vt:lpstr>Mlade knjižničarke Tena Jurlina i Anja Radulović svojim su prijateljima objasnile što su enciklopedije…</vt:lpstr>
      <vt:lpstr>Radionica u sklopu projekta Erasmus+ održana je 24.10.2017. u 7.c</vt:lpstr>
      <vt:lpstr>25.10.2017. održan je  Nacionalni kviz za poticanje čitanja</vt:lpstr>
      <vt:lpstr>Radionica u sklopu projekta Erasmus+ održana je 26.10.2017. u 5.c i 6.b</vt:lpstr>
      <vt:lpstr>Mladi knjižničari aktivno sudjeluju u svim aktivnostima vezanim uz Erasmus+ projekt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ŠKOLSKA KNJIŽNICA</dc:title>
  <dc:creator>Knjiznica</dc:creator>
  <cp:lastModifiedBy>Windows korisnik</cp:lastModifiedBy>
  <cp:revision>11</cp:revision>
  <dcterms:created xsi:type="dcterms:W3CDTF">2017-10-25T17:21:13Z</dcterms:created>
  <dcterms:modified xsi:type="dcterms:W3CDTF">2017-11-07T17:01:48Z</dcterms:modified>
</cp:coreProperties>
</file>