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</p:sldIdLst>
  <p:sldSz cx="9144000" cy="6858000" type="screen4x3"/>
  <p:notesSz cx="6858000" cy="9144000"/>
  <p:photoAlbum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C25E-3125-4957-9479-818C7E5664A7}" type="datetimeFigureOut">
              <a:rPr lang="hr-HR" smtClean="0"/>
              <a:pPr/>
              <a:t>30.6.2017.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1C33-0969-4A66-A0A3-4B3F80C808F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ŠKOLSKOJ KNJIŽNICI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05_0801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05_08125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05_12383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05_12410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0_10584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0" y="5949280"/>
            <a:ext cx="9546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10., 11. </a:t>
            </a:r>
            <a:r>
              <a:rPr lang="hr-HR" sz="2200" dirty="0"/>
              <a:t>i</a:t>
            </a:r>
            <a:r>
              <a:rPr lang="hr-HR" sz="2200" dirty="0" smtClean="0"/>
              <a:t> 12. 4. U knjižnici je održana aktivnost </a:t>
            </a:r>
            <a:r>
              <a:rPr lang="hr-HR" sz="2200" b="1" i="1" dirty="0" smtClean="0"/>
              <a:t>Enciklopedija- knjiga sveznalica </a:t>
            </a:r>
          </a:p>
          <a:p>
            <a:r>
              <a:rPr lang="hr-HR" sz="2200" dirty="0" smtClean="0"/>
              <a:t>za učenike 3.a,b,c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0_10590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0_11223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10145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1015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10152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16_13423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683568" y="6093296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16.3. “MARKICA” – kviz znanja za učenike 6.c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10152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1_10153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12_10114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0856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0" y="6093296"/>
            <a:ext cx="8963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24.4 održana je aktivnost </a:t>
            </a:r>
            <a:r>
              <a:rPr lang="hr-HR" sz="2200" b="1" i="1" dirty="0" smtClean="0"/>
              <a:t>Gdje živi čarolija? </a:t>
            </a:r>
            <a:r>
              <a:rPr lang="hr-HR" sz="2200" dirty="0" smtClean="0"/>
              <a:t>kojom je obilježena </a:t>
            </a:r>
            <a:r>
              <a:rPr lang="hr-HR" sz="2200" i="1" dirty="0" smtClean="0"/>
              <a:t>Noć knjige</a:t>
            </a:r>
            <a:r>
              <a:rPr lang="hr-HR" sz="2200" dirty="0" smtClean="0"/>
              <a:t> u </a:t>
            </a:r>
          </a:p>
          <a:p>
            <a:r>
              <a:rPr lang="hr-HR" sz="2200" dirty="0" smtClean="0"/>
              <a:t>kojoj su sudjelovali učenici 3. i 5. </a:t>
            </a:r>
            <a:r>
              <a:rPr lang="hr-HR" sz="2200" dirty="0" err="1" smtClean="0"/>
              <a:t>raz</a:t>
            </a:r>
            <a:r>
              <a:rPr lang="hr-HR" sz="2200" dirty="0" smtClean="0"/>
              <a:t>. te </a:t>
            </a:r>
            <a:r>
              <a:rPr lang="hr-HR" sz="2200" i="1" dirty="0" smtClean="0"/>
              <a:t>Likovna skupina </a:t>
            </a:r>
            <a:r>
              <a:rPr lang="hr-HR" sz="2200" dirty="0" smtClean="0"/>
              <a:t>i </a:t>
            </a:r>
            <a:r>
              <a:rPr lang="hr-HR" sz="2200" i="1" dirty="0" smtClean="0"/>
              <a:t>Mladi knjižničari</a:t>
            </a:r>
            <a:endParaRPr lang="hr-HR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0133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013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0140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014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821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8583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16_13423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9103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24_19215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614_0932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51520" y="6165304"/>
            <a:ext cx="8151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14.6. održana je zadnja aktivnost u sklopu projekta </a:t>
            </a:r>
            <a:r>
              <a:rPr lang="hr-HR" sz="2200" b="1" i="1" dirty="0" smtClean="0"/>
              <a:t>Povijest u knjižnici</a:t>
            </a:r>
            <a:endParaRPr lang="hr-HR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614_11275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614_12195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16_1342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16_13451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23_11442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2051720" y="6021288"/>
            <a:ext cx="2684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dirty="0" smtClean="0"/>
              <a:t>6.C piše pisma (30. 3.)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23_11443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330_131833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405_08001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niOkvir 2"/>
          <p:cNvSpPr txBox="1"/>
          <p:nvPr/>
        </p:nvSpPr>
        <p:spPr>
          <a:xfrm>
            <a:off x="0" y="5949280"/>
            <a:ext cx="9396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5.4. u sklopu projekta </a:t>
            </a:r>
            <a:r>
              <a:rPr lang="hr-HR" sz="2200" i="1" dirty="0" smtClean="0"/>
              <a:t>Povijest u knjižnici </a:t>
            </a:r>
            <a:r>
              <a:rPr lang="hr-HR" sz="2200" dirty="0" smtClean="0"/>
              <a:t>učenici su zaigrali igru - </a:t>
            </a:r>
          </a:p>
          <a:p>
            <a:r>
              <a:rPr lang="hr-HR" sz="2200" dirty="0" smtClean="0"/>
              <a:t> </a:t>
            </a:r>
            <a:r>
              <a:rPr lang="hr-HR" sz="2200" b="1" i="1" dirty="0" smtClean="0"/>
              <a:t>USTROJ RIMSKE REPUBLIKE</a:t>
            </a:r>
            <a:endParaRPr lang="hr-HR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102</Words>
  <Application>Microsoft Office PowerPoint</Application>
  <PresentationFormat>Prikaz na zaslonu (4:3)</PresentationFormat>
  <Paragraphs>10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Office tema</vt:lpstr>
      <vt:lpstr>U ŠKOLSKOJ KNJIŽNICI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Knjiznica</dc:creator>
  <cp:lastModifiedBy>Windows korisnik</cp:lastModifiedBy>
  <cp:revision>7</cp:revision>
  <dcterms:created xsi:type="dcterms:W3CDTF">2017-06-27T16:37:51Z</dcterms:created>
  <dcterms:modified xsi:type="dcterms:W3CDTF">2017-06-30T10:22:15Z</dcterms:modified>
</cp:coreProperties>
</file>