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B77C30-7236-4F83-B7D4-CB2AC575DEE7}" type="datetimeFigureOut">
              <a:rPr lang="sr-Latn-CS" smtClean="0"/>
              <a:pPr/>
              <a:t>19.5.2017.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970AE9-AD1E-45C9-9437-1258910CF88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5400" dirty="0" err="1" smtClean="0"/>
              <a:t>Calzedonia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zervirano mjesto sadržaja 13" descr="18575643_744281639073692_920895595_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20" cy="5286388"/>
          </a:xfrm>
        </p:spPr>
      </p:pic>
      <p:pic>
        <p:nvPicPr>
          <p:cNvPr id="15" name="Slika 14" descr="18552790_744281609073695_748287311_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57298"/>
            <a:ext cx="3094145" cy="5500702"/>
          </a:xfrm>
          <a:prstGeom prst="rect">
            <a:avLst/>
          </a:prstGeom>
        </p:spPr>
      </p:pic>
      <p:pic>
        <p:nvPicPr>
          <p:cNvPr id="16" name="Slika 15" descr="18574966_744281642407025_1803587095_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7" name="Slika 16" descr="18553650_744281569073699_2029969261_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8519150_744281402407049_494360765_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39000" cy="4071938"/>
          </a:xfrm>
        </p:spPr>
      </p:pic>
      <p:pic>
        <p:nvPicPr>
          <p:cNvPr id="5" name="Slika 4" descr="18518991_744281185740404_599566124_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pic>
        <p:nvPicPr>
          <p:cNvPr id="6" name="Slika 5" descr="18516858_744281275740395_642194306_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7" name="Slika 6" descr="18519151_744281165740406_1616622559_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8519212_744281252407064_1439120002_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39000" cy="4071938"/>
          </a:xfrm>
        </p:spPr>
      </p:pic>
      <p:pic>
        <p:nvPicPr>
          <p:cNvPr id="5" name="Slika 4" descr="18554042_744281225740400_470160684_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6" name="Slika 5" descr="18575148_744281269073729_820217836_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Slika 6" descr="18552847_744281405740382_991551129_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14298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8575141_744281315740391_489239812_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239000" cy="4071938"/>
          </a:xfrm>
        </p:spPr>
      </p:pic>
      <p:pic>
        <p:nvPicPr>
          <p:cNvPr id="5" name="Slika 4" descr="18596444_744281295740393_353605615_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Slika 6" descr="18552847_744281405740382_991551129_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8" name="Slika 7" descr="18552987_744281445740378_155606252_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Hvala na pozornosti! </a:t>
            </a:r>
            <a:r>
              <a:rPr lang="hr-HR" smtClean="0"/>
              <a:t>Sara Bosanac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7</Words>
  <Application>Microsoft Office PowerPoint</Application>
  <PresentationFormat>Prikaz na zaslonu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Bogatstvo</vt:lpstr>
      <vt:lpstr>Calzedonia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Calzedonia</dc:title>
  <dc:creator>sara bosanac</dc:creator>
  <cp:lastModifiedBy>Windows korisnik</cp:lastModifiedBy>
  <cp:revision>6</cp:revision>
  <dcterms:created xsi:type="dcterms:W3CDTF">2017-05-17T04:03:01Z</dcterms:created>
  <dcterms:modified xsi:type="dcterms:W3CDTF">2017-05-19T10:33:30Z</dcterms:modified>
</cp:coreProperties>
</file>