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79" r:id="rId19"/>
    <p:sldId id="285" r:id="rId20"/>
    <p:sldId id="286" r:id="rId21"/>
    <p:sldId id="287" r:id="rId22"/>
    <p:sldId id="288" r:id="rId23"/>
    <p:sldId id="289" r:id="rId24"/>
    <p:sldId id="292" r:id="rId25"/>
    <p:sldId id="293" r:id="rId26"/>
    <p:sldId id="294" r:id="rId27"/>
    <p:sldId id="295" r:id="rId28"/>
    <p:sldId id="296" r:id="rId29"/>
    <p:sldId id="298" r:id="rId30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970A-912C-457C-B97D-D2436EFCD52E}" type="datetimeFigureOut">
              <a:rPr lang="hr-HR" smtClean="0"/>
              <a:pPr/>
              <a:t>10.3.2017.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CAD8-8573-41A1-873A-B08E32EFE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ŠKOLSKA KNJIŽNICA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AKTIVNOSTI U OŽUJKU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233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261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280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50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1074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1103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1133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8_12151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TekstniOkvir 2"/>
          <p:cNvSpPr txBox="1"/>
          <p:nvPr/>
        </p:nvSpPr>
        <p:spPr>
          <a:xfrm>
            <a:off x="539553" y="58052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8. ožujka obilježen je </a:t>
            </a:r>
            <a:r>
              <a:rPr lang="hr-HR" i="1" dirty="0" smtClean="0"/>
              <a:t>Međunarodni dan žena </a:t>
            </a:r>
            <a:r>
              <a:rPr lang="hr-HR" dirty="0" smtClean="0"/>
              <a:t>predavanjem knjižničarke i </a:t>
            </a:r>
          </a:p>
          <a:p>
            <a:r>
              <a:rPr lang="hr-HR" dirty="0" smtClean="0"/>
              <a:t>profesorice Svjetlane </a:t>
            </a:r>
            <a:r>
              <a:rPr lang="hr-HR" dirty="0" err="1" smtClean="0"/>
              <a:t>Dupan</a:t>
            </a:r>
            <a:r>
              <a:rPr lang="hr-HR" dirty="0" smtClean="0"/>
              <a:t>  - ŽENE SVIJETA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8_1216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8_1253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0755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827584" y="6021288"/>
            <a:ext cx="485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7. </a:t>
            </a:r>
            <a:r>
              <a:rPr lang="hr-HR" dirty="0"/>
              <a:t>o</a:t>
            </a:r>
            <a:r>
              <a:rPr lang="hr-HR" dirty="0" smtClean="0"/>
              <a:t>žujka POVIJEST U KNJIŽNICI – POSTANAK RIMA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8_12533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8_12535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08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47319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9. ožujka - Mlade knjižničarke u pripremi vizualnih podražaja za projekt </a:t>
            </a:r>
            <a:r>
              <a:rPr lang="hr-HR" dirty="0" err="1" smtClean="0"/>
              <a:t>Erasmus</a:t>
            </a:r>
            <a:r>
              <a:rPr lang="hr-HR" dirty="0" smtClean="0"/>
              <a:t>+  -  </a:t>
            </a:r>
            <a:r>
              <a:rPr lang="en-US" dirty="0"/>
              <a:t> </a:t>
            </a:r>
            <a:r>
              <a:rPr lang="en-US" i="1" dirty="0"/>
              <a:t>Seeing and reading the values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08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flowChartMagneticDisk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094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flowChartMagneticDisk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103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104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flowChartMagneticDisk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10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flowChartMagneticDisk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11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flowChartMagneticDisk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9_1312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0819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08212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0823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08251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005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012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07_10214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46</Words>
  <Application>Microsoft Office PowerPoint</Application>
  <PresentationFormat>Prikaz na zaslonu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Office tema</vt:lpstr>
      <vt:lpstr>ŠKOLSKA KNJIŽNICA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ŠKOLSKA KNJIŽNICA</dc:title>
  <dc:creator>Knjiznica</dc:creator>
  <cp:lastModifiedBy>Ana</cp:lastModifiedBy>
  <cp:revision>6</cp:revision>
  <dcterms:created xsi:type="dcterms:W3CDTF">2017-03-09T19:54:55Z</dcterms:created>
  <dcterms:modified xsi:type="dcterms:W3CDTF">2017-03-10T15:09:42Z</dcterms:modified>
</cp:coreProperties>
</file>