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8" r:id="rId6"/>
    <p:sldId id="260" r:id="rId7"/>
    <p:sldId id="298" r:id="rId8"/>
    <p:sldId id="263" r:id="rId9"/>
    <p:sldId id="297" r:id="rId10"/>
    <p:sldId id="290" r:id="rId11"/>
    <p:sldId id="264" r:id="rId12"/>
    <p:sldId id="300" r:id="rId13"/>
    <p:sldId id="267" r:id="rId14"/>
    <p:sldId id="269" r:id="rId15"/>
    <p:sldId id="301" r:id="rId16"/>
    <p:sldId id="270" r:id="rId17"/>
    <p:sldId id="272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306" r:id="rId27"/>
    <p:sldId id="281" r:id="rId28"/>
    <p:sldId id="307" r:id="rId29"/>
    <p:sldId id="296" r:id="rId30"/>
    <p:sldId id="282" r:id="rId31"/>
    <p:sldId id="283" r:id="rId32"/>
    <p:sldId id="304" r:id="rId33"/>
    <p:sldId id="287" r:id="rId34"/>
    <p:sldId id="285" r:id="rId35"/>
    <p:sldId id="305" r:id="rId36"/>
    <p:sldId id="286" r:id="rId37"/>
    <p:sldId id="309" r:id="rId38"/>
    <p:sldId id="310" r:id="rId39"/>
    <p:sldId id="311" r:id="rId40"/>
    <p:sldId id="288" r:id="rId41"/>
    <p:sldId id="293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78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CCDB-2D10-4AEC-AFF6-337C8BBF77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258C-0129-44D7-9D4D-0D1E1EB53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EDE58-9534-4F6D-B884-01D88BD41A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C9F6-13C6-43D6-A6BA-2BE6AEC1A3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E18C-2E46-433B-B13D-C05AF49F85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7D65-DCA1-4F00-9075-59806D3CDE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4086-F364-4250-A86E-989FB76291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3BB17-4AB5-4CDE-A23C-D03E357D94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911C-B83B-4E11-AA7D-032124D695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87BA-141C-49E3-BE79-063A7F1B24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27248-C54F-463A-AEFE-617A4F27D6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5C3CFF5-E4EA-48D9-AFD0-515F3DD23E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924175"/>
            <a:ext cx="7772400" cy="283845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 </a:t>
            </a: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789363"/>
            <a:ext cx="7056437" cy="2376487"/>
          </a:xfrm>
        </p:spPr>
        <p:txBody>
          <a:bodyPr/>
          <a:lstStyle/>
          <a:p>
            <a:pPr eaLnBrk="1" hangingPunct="1"/>
            <a:r>
              <a:rPr lang="sr-Latn-CS" sz="4800" b="1" dirty="0" smtClean="0">
                <a:solidFill>
                  <a:schemeClr val="bg1"/>
                </a:solidFill>
                <a:latin typeface="Comic Sans MS" pitchFamily="66" charset="0"/>
              </a:rPr>
              <a:t>Superman i Eko Eko</a:t>
            </a:r>
          </a:p>
          <a:p>
            <a:pPr eaLnBrk="1" hangingPunct="1"/>
            <a:r>
              <a:rPr lang="sr-Latn-CS" sz="4800" b="1" dirty="0" smtClean="0">
                <a:solidFill>
                  <a:schemeClr val="bg1"/>
                </a:solidFill>
                <a:latin typeface="Comic Sans MS" pitchFamily="66" charset="0"/>
              </a:rPr>
              <a:t>u akciji </a:t>
            </a:r>
          </a:p>
        </p:txBody>
      </p:sp>
      <p:pic>
        <p:nvPicPr>
          <p:cNvPr id="13316" name="Picture 14" descr="MM90004379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908050"/>
            <a:ext cx="2454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11188" y="765175"/>
            <a:ext cx="7921625" cy="11747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8086725" cy="5605463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8209284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140968"/>
            <a:ext cx="813690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Te noći dogodilo se čudo </a:t>
            </a: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Ranom zorom, stanovnike grada   dočekao  je  ugodan  miris  rascvjetanih  voćaka  i prekrasan  pogled  na  izlazeće  Sunce koje  je do tada  bilo skriveno iza gomile  smeća. Nikada  ptice  nisu  ljepše  pjevale  niti  ljudi bili  sretniji.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08912" cy="2867025"/>
          </a:xfrm>
        </p:spPr>
        <p:txBody>
          <a:bodyPr/>
          <a:lstStyle/>
          <a:p>
            <a:pPr algn="l"/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Pričalo se o tome i pročulo  na  sve  strane  svijeta.  Svi su se  „preko  noći“ riješiti smrdljivih  smetlišta  i gomila  otpada koji su im   zagađivali  vodu, tlo i zrak. Novinari  su počeli dolaziti  i postavljati pitanja  o čudnim novoizgrađenim piramidama, ispitivati i istraživati 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…  </a:t>
            </a: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NITKO  NIŠTA NIJE  ZNAO. 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</a:t>
            </a:r>
            <a:b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hr-HR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624" y="3140968"/>
            <a:ext cx="684212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260350"/>
            <a:ext cx="8675687" cy="6597650"/>
          </a:xfrm>
        </p:spPr>
        <p:txBody>
          <a:bodyPr/>
          <a:lstStyle/>
          <a:p>
            <a:r>
              <a:rPr lang="hr-HR" sz="2800" smtClean="0">
                <a:latin typeface="Comic Sans MS" pitchFamily="66" charset="0"/>
              </a:rPr>
              <a:t> </a:t>
            </a:r>
          </a:p>
          <a:p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A, onda su se počele događati i čudne stvari. Sve što su žderiji pojeli i reciklirali  noću,  ujutro je ležalo  razbacano  i uništeno uz  mnoštvo sluzavih  tragova. Građani  su  sumnjali da to nije djelo ljudskih ruku nego „malih zelenih“ bića s druge planete  pa su </a:t>
            </a:r>
          </a:p>
          <a:p>
            <a:pPr>
              <a:buFontTx/>
              <a:buNone/>
            </a:pPr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   se svi  uključili u potragu.</a:t>
            </a:r>
            <a:b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>
              <a:buFontTx/>
              <a:buNone/>
            </a:pPr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   I Vesna im se „pridružila“ da otkrije tko to    pravi nered i uznemirava ljude.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58888" y="620713"/>
            <a:ext cx="7129462" cy="287337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58888" y="1628775"/>
            <a:ext cx="6985000" cy="4464050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4" name="Picture 5" descr="C:\Users\Iva\Desktop\WP_20160416_18_23_43_Pr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1" y="548681"/>
            <a:ext cx="7416997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068960"/>
            <a:ext cx="6408886" cy="3455665"/>
          </a:xfrm>
        </p:spPr>
        <p:txBody>
          <a:bodyPr/>
          <a:lstStyle/>
          <a:p>
            <a:endParaRPr lang="hr-HR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564904"/>
            <a:ext cx="727280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460432" cy="2232248"/>
          </a:xfrm>
        </p:spPr>
        <p:txBody>
          <a:bodyPr/>
          <a:lstStyle/>
          <a:p>
            <a:pPr algn="l"/>
            <a:r>
              <a:rPr lang="hr-HR" sz="3200" b="1" dirty="0" smtClean="0">
                <a:solidFill>
                  <a:schemeClr val="bg1"/>
                </a:solidFill>
              </a:rPr>
              <a:t>     </a:t>
            </a:r>
            <a:br>
              <a:rPr lang="hr-HR" sz="3200" b="1" dirty="0" smtClean="0">
                <a:solidFill>
                  <a:schemeClr val="bg1"/>
                </a:solidFill>
              </a:rPr>
            </a:br>
            <a:r>
              <a:rPr lang="hr-HR" sz="32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Za to vrijeme Smeć je postajao sve veći, </a:t>
            </a:r>
            <a:b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deblji i prljaviji  hraneći se ljudskim </a:t>
            </a:r>
            <a:b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strahom i novostvorenim smećem koje je </a:t>
            </a:r>
            <a:b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bilo još gnjusnije jer je dolazilo od Smećevih </a:t>
            </a:r>
            <a:b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robota Bljuvača. </a:t>
            </a: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35975" cy="2663825"/>
          </a:xfrm>
        </p:spPr>
        <p:txBody>
          <a:bodyPr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Vesna je u novinama sve pročitala o neobičnim tragovima koji su nađeni i odmah  posumnjala  na  Veliko Đubre. U panici  je pozvala Eka da dođe i riješi problem. Eku ništa drugo nije preostalo  nego  da se vrati  na  Zemlju i ispita  situaciju. Leteći  prema  plavom planetu  uočio je čudan komet koji je jurio prema njemu velikom brzinom.Pokušao </a:t>
            </a:r>
            <a:r>
              <a:rPr lang="hr-HR" sz="2400" b="1" dirty="0" smtClean="0">
                <a:solidFill>
                  <a:schemeClr val="bg1"/>
                </a:solidFill>
              </a:rPr>
              <a:t>je izbjeći sudar, ali…</a:t>
            </a:r>
            <a:endParaRPr lang="hr-HR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42988" y="3284984"/>
            <a:ext cx="7345362" cy="3023741"/>
          </a:xfrm>
        </p:spPr>
        <p:txBody>
          <a:bodyPr/>
          <a:lstStyle/>
          <a:p>
            <a:endParaRPr lang="hr-HR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3212976"/>
            <a:ext cx="741623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14" descr="MM90004379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3429000"/>
            <a:ext cx="2454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820150" cy="1498600"/>
          </a:xfrm>
        </p:spPr>
        <p:txBody>
          <a:bodyPr/>
          <a:lstStyle/>
          <a:p>
            <a:pPr algn="l"/>
            <a:r>
              <a:rPr lang="hr-HR" sz="240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 Letjelica se  zatresla  uz prasak, a onda počela propadati. Eko je izgubio svijest. Probudila ga je škripa vrata koja su uporno udarala po letjelici. </a:t>
            </a:r>
            <a:r>
              <a:rPr lang="hr-HR" sz="280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sz="2800" smtClean="0">
                <a:solidFill>
                  <a:schemeClr val="bg1"/>
                </a:solidFill>
                <a:latin typeface="Comic Sans MS" pitchFamily="66" charset="0"/>
              </a:rPr>
            </a:br>
            <a:endParaRPr lang="hr-HR" sz="28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5688013" cy="4581525"/>
          </a:xfrm>
        </p:spPr>
        <p:txBody>
          <a:bodyPr/>
          <a:lstStyle/>
          <a:p>
            <a:pPr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 Nije mu bilo jasno  što se dogodilo i kako je uspio preživjeti pad na Zemlju.                          I, onda se pojavio on – Supermen  u liku novinara Clarka Kenta iz  novinske kuće “The Daily Planet“  čije je  sjedište bilo Metropolisu, SAD. Sve mu je detaljno objasnio.</a:t>
            </a:r>
          </a:p>
          <a:p>
            <a:pPr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6227763" y="1773238"/>
            <a:ext cx="2459037" cy="4535487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5" name="Picture 5" descr="C:\Users\Iva\Desktop\WP_20160416_18_25_58_Pr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844824"/>
            <a:ext cx="2520280" cy="4608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755650" y="0"/>
            <a:ext cx="78486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        Čuo </a:t>
            </a:r>
            <a:r>
              <a:rPr lang="hr-HR" sz="3200" dirty="0">
                <a:solidFill>
                  <a:schemeClr val="bg1"/>
                </a:solidFill>
                <a:latin typeface="Comic Sans MS" pitchFamily="66" charset="0"/>
              </a:rPr>
              <a:t>je za neobične piramide i posumnjao da  su  neka  izvanzemaljska bića  „umiješala svoje prste“ te je zato toliko   žurio. Clarku Kentu nije trebalo dugo da 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“skenira” </a:t>
            </a:r>
            <a:r>
              <a:rPr lang="hr-HR" sz="3200" dirty="0">
                <a:solidFill>
                  <a:schemeClr val="bg1"/>
                </a:solidFill>
                <a:latin typeface="Comic Sans MS" pitchFamily="66" charset="0"/>
              </a:rPr>
              <a:t>Eka i  otkrije  razlog  njegovog  posjeta  Zemlji. Odlučio mu je pomoći . Dao mu je svoj mantil, šešir i naočale. Prerušio ga je u  detektiva kako  ljudi ne bi otkrili da je izvanzemaljac . Zauzvrat,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Eko Eko </a:t>
            </a:r>
            <a:r>
              <a:rPr lang="hr-HR" sz="3200" dirty="0">
                <a:solidFill>
                  <a:schemeClr val="bg1"/>
                </a:solidFill>
                <a:latin typeface="Comic Sans MS" pitchFamily="66" charset="0"/>
              </a:rPr>
              <a:t>nije smio otkriti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Supermenov identitet</a:t>
            </a:r>
            <a:r>
              <a:rPr lang="hr-HR" sz="32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Letjelicu su  </a:t>
            </a:r>
            <a:r>
              <a:rPr lang="hr-HR" sz="3200" dirty="0">
                <a:solidFill>
                  <a:schemeClr val="bg1"/>
                </a:solidFill>
                <a:latin typeface="Comic Sans MS" pitchFamily="66" charset="0"/>
              </a:rPr>
              <a:t>sakrili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hr-HR" sz="3200" dirty="0">
                <a:solidFill>
                  <a:schemeClr val="bg1"/>
                </a:solidFill>
                <a:latin typeface="Comic Sans MS" pitchFamily="66" charset="0"/>
              </a:rPr>
              <a:t>šumi, a zatim krenuli prema  gradskom  odlagalištu smeća. </a:t>
            </a:r>
            <a:endParaRPr lang="hr-H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4213" y="333375"/>
            <a:ext cx="8459787" cy="6524625"/>
          </a:xfrm>
        </p:spPr>
        <p:txBody>
          <a:bodyPr/>
          <a:lstStyle/>
          <a:p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Ljudi su začuđeno gledali u stranog novinara i smiješnog, niskog detektiva koji se stalno spoticao o dugi mantil i sudarao s ljudima zato što  nikada do sada nije morao nositi naočale .Ispitivali  su  ih o čudnim događajima kakvi još nisu bili zabilježeni u ovom dijelu Europe.</a:t>
            </a:r>
            <a:endParaRPr lang="hr-HR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050" y="3068960"/>
            <a:ext cx="5472113" cy="3789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7544" y="692150"/>
            <a:ext cx="8352928" cy="5649913"/>
          </a:xfrm>
        </p:spPr>
        <p:txBody>
          <a:bodyPr/>
          <a:lstStyle/>
          <a:p>
            <a:pPr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Ovo je priča o jednom dobroćudnom  izvanzemaljcu ( svemirskom  smetlaru</a:t>
            </a:r>
          </a:p>
          <a:p>
            <a:pPr eaLnBrk="1" hangingPunct="1"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s planeta Bon ),  jednom poznatom novinaru - superjunaku  i Vesni, sasvim običnoj djevojčici  iz  susjedstva. </a:t>
            </a:r>
          </a:p>
          <a:p>
            <a:pPr algn="just" eaLnBrk="1" hangingPunct="1"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Zajedno su se ujedinili u borbi protiv  </a:t>
            </a:r>
          </a:p>
          <a:p>
            <a:pPr eaLnBrk="1" hangingPunct="1">
              <a:buFontTx/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zlikovca  i najvećeg  prljavca  svemira, Velikog Đubreta Smeća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algn="l"/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Među gomilom ljudi nalazio se i Smeć. Predstavio  im se kao čovjek iz susjedstva koji  sve zna o tome.  I onda je počelo ...</a:t>
            </a:r>
            <a:endParaRPr lang="hr-HR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411413" y="2538413"/>
            <a:ext cx="4319587" cy="3843337"/>
          </a:xfrm>
        </p:spPr>
        <p:txBody>
          <a:bodyPr/>
          <a:lstStyle/>
          <a:p>
            <a:endParaRPr lang="hr-HR" sz="2800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413" y="1989138"/>
            <a:ext cx="4392612" cy="450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686800" cy="6453187"/>
          </a:xfrm>
        </p:spPr>
        <p:txBody>
          <a:bodyPr/>
          <a:lstStyle/>
          <a:p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Veliko Đubre Smeć, naglo je prišao Eku i zbacio mu šešir s glave. To je bio  znak za Bljuvača i vojsku kloniranih Žderija. Uplašeni ljudi bježali su na sve strane pokušavajući  izbjeći  ljepljivu sluz  zeleno-    -smeđe boje i smrad koji se nezaustavljivo širio uokolo. Nisu daleko odmakli. Većina se  onesvijestila  nakon  nekoliko  koraka i  popadala po travi.</a:t>
            </a:r>
          </a:p>
        </p:txBody>
      </p:sp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3284538"/>
            <a:ext cx="7777163" cy="357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416800" cy="79692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27088" y="1600200"/>
            <a:ext cx="7416800" cy="4525963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8136904" cy="602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 flipV="1">
            <a:off x="0" y="0"/>
            <a:ext cx="9144000" cy="33337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333375"/>
            <a:ext cx="4679950" cy="6119813"/>
          </a:xfrm>
        </p:spPr>
        <p:txBody>
          <a:bodyPr/>
          <a:lstStyle/>
          <a:p>
            <a:r>
              <a:rPr lang="hr-HR" sz="3200" smtClean="0">
                <a:solidFill>
                  <a:schemeClr val="bg1"/>
                </a:solidFill>
                <a:latin typeface="Comic Sans MS" pitchFamily="66" charset="0"/>
              </a:rPr>
              <a:t>U tom kaosu, Clark Kent je uspio pobjeći iza jedne zgrade i preobraziti  se u Supermena, ali  tek  iz  trećeg  pokušaja jer su mu se cipele stalno klizale  po ljigavoj  površini. I, povraćalo mu se  zbog smrada i pogleda na toliku  količinu  razlivene sluzi. </a:t>
            </a:r>
            <a:endParaRPr lang="hr-HR" sz="3200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80063" y="1196975"/>
            <a:ext cx="3106737" cy="475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427538" y="0"/>
            <a:ext cx="4716462" cy="6858000"/>
          </a:xfrm>
        </p:spPr>
        <p:txBody>
          <a:bodyPr/>
          <a:lstStyle/>
          <a:p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      Svojim super vidom uočio je  u daljini  kako im se, jureći na  biciklu,  približava neka djevojčica. Bila je to Vesna koja je na leđima  nosila  stari, odbačeni protupožarni  aparat. Ali, to nije bio običan aparat. U njega je Vesna ulila specijalnu mješavinu  deterdženta, šampona i kolonjske  vode  sluteći da bi joj to jednom moglo i  zatrebati  u borbi protiv Smeća. Na žalost, obistinile su joj se najgore slutnje ! Veliko Đubre Smeć, stigao je na Zemlju.</a:t>
            </a:r>
          </a:p>
        </p:txBody>
      </p:sp>
      <p:sp>
        <p:nvSpPr>
          <p:cNvPr id="36866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1989138"/>
            <a:ext cx="3095625" cy="26638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00809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4213" y="476250"/>
            <a:ext cx="8135937" cy="5976938"/>
          </a:xfrm>
        </p:spPr>
        <p:txBody>
          <a:bodyPr/>
          <a:lstStyle/>
          <a:p>
            <a:pPr>
              <a:buFontTx/>
              <a:buNone/>
            </a:pP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   Nastala je tišina. Nasuprot Smeću i njegovim  Bljuvačima,  jedva  stojeći  na  nogama,  bili  su Supermen  i Eko Eko. Vrištavo se smijući, rokčući i podrigujući, Smeć  se rugao  Ekovom  izgledu nazivajući  ga svakakvim  pogrdnim imenima.  Supermena  je vrijeđao  zbog  odjeće. Preporučio mu  je da si  promijeni  krojača  ili  nabavi drugog  modnog  stilistu  jer  u današnje  vrijeme samo djeca  nose  takve  kostime kada idu u maškare.                                                                                                               Dakle,  i superjunaci  su   ponekad  samo                     „ ljudi“. Zasmetale su Supermena  Smećove  grube šale  o  njegovom  odijevanju  pa  mu  je  želio  „pokazati“  što  može čovjek u tajicama i trikou  ogrnut plaštom. Pogledao je  Eka, uključio svoje super moći,  namignuo mu  i krenuo  u akciju.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333375"/>
            <a:ext cx="4176713" cy="6191250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0"/>
            <a:ext cx="460885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4176713" cy="6858000"/>
          </a:xfrm>
        </p:spPr>
        <p:txBody>
          <a:bodyPr/>
          <a:lstStyle/>
          <a:p>
            <a:endParaRPr lang="hr-HR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r-HR" smtClean="0">
                <a:solidFill>
                  <a:schemeClr val="bg1"/>
                </a:solidFill>
                <a:latin typeface="Comic Sans MS" pitchFamily="66" charset="0"/>
              </a:rPr>
              <a:t>Dok je slanjem   elektromagnetskih  valova  iz  očiju  „razbijao„  vojsku  ljigavaca, dahom je  zaledio i  zaustavio   u  pokretu  Veliko Đubre   Smeća.</a:t>
            </a:r>
            <a:endParaRPr lang="hr-HR" sz="40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605" name="Picture 5" descr="C:\Users\Iva\Desktop\Share2016-04-21-546f3039965c0bb74b97fe8159516e4aa6601e8126bd3b3c490b9ecdbb2cbfc1-Pictu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76672"/>
            <a:ext cx="4211960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476250"/>
            <a:ext cx="3670300" cy="6381750"/>
          </a:xfrm>
        </p:spPr>
        <p:txBody>
          <a:bodyPr/>
          <a:lstStyle/>
          <a:p>
            <a:pPr>
              <a:buFontTx/>
              <a:buNone/>
            </a:pPr>
            <a:r>
              <a:rPr lang="hr-HR" sz="3600" b="1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hr-HR" sz="2400" b="1" smtClean="0">
                <a:solidFill>
                  <a:schemeClr val="bg1"/>
                </a:solidFill>
                <a:latin typeface="Comic Sans MS" pitchFamily="66" charset="0"/>
              </a:rPr>
              <a:t>Odnekud  se  stvorila  i  Vesna. Skočila je s bicikla, uključila  aparat  na leđima  napunjem  mirisnom mješavinom te dobro  zalila i okupala zaleđenog  zlikovca  koji  se naočigled sve  više smanjivao, topio i  na kraju nestao u kanalizacijskom  otvoru na kojem je prethodno stajao .</a:t>
            </a:r>
          </a:p>
        </p:txBody>
      </p:sp>
      <p:pic>
        <p:nvPicPr>
          <p:cNvPr id="64516" name="Picture 4" descr="C:\Users\Iva\Desktop\Share2016-04-21-6d46bdbfab3e97e45ec368577f9b6c84407b5e1b0ef8b7f63a4009c3c1290d73-Pictu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4442722" cy="532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820150" cy="1138237"/>
          </a:xfrm>
        </p:spPr>
        <p:txBody>
          <a:bodyPr/>
          <a:lstStyle/>
          <a:p>
            <a:pPr algn="l"/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Eko je pozvao Vesnine Žderije  koji su u kratkom  vremenu sve očistili i uredili  prostor kao da se  ništa nije dogodilo.</a:t>
            </a: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1557338"/>
            <a:ext cx="7705725" cy="489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2794000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3212976"/>
          </a:xfrm>
        </p:spPr>
        <p:txBody>
          <a:bodyPr/>
          <a:lstStyle/>
          <a:p>
            <a:pPr>
              <a:buFontTx/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Jedne proljetne, zvjezdane  noći za  punog Mjeseca, mali  izvanzemaljac  Eko Eko vratio je  na Zemlju Vesnu   i njezine prijatelje.  Nitko tada nije mogao pomisliti  da se u njegovoj  letjelici  skriva  i Veliko Đubre Smeć, bivši vladar planeta Zmaz koji im se silno želio osvetiti što su ga pobijedili . Dok su se oni pozdravljali na rastanku, Smeć se tiho išuljao  iz letjelice i nestao u nepoznatom smjeru.</a:t>
            </a:r>
          </a:p>
        </p:txBody>
      </p:sp>
      <p:pic>
        <p:nvPicPr>
          <p:cNvPr id="4" name="Picture 4" descr="C:\Users\Iva\Desktop\WP_20160416_18_07_14_Pro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59" y="0"/>
            <a:ext cx="8064897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71550" y="404813"/>
            <a:ext cx="7848600" cy="6119812"/>
          </a:xfrm>
        </p:spPr>
        <p:txBody>
          <a:bodyPr/>
          <a:lstStyle/>
          <a:p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   Vesna je bila  zahvalna Supermenu  što  je  pomogao  njoj  i  Eku  uništiti  Veliko  Đubre  Smeća i njegovu  vojsku  žderija Bljuvača.                                                                                                                                                  Supermen  se opet vratio u ulogu novinara  Clarka Kenta.  Napisao je članak  o neobičnim  piramidama  složenih od  recikliranog  otpada  koje su  preko noći osvanule  na  mjestu   bivšeg gradskog  smetlišta. Sve je i dalje bilo obavijeno velom tajne.     </a:t>
            </a:r>
          </a:p>
          <a:p>
            <a:r>
              <a:rPr lang="hr-HR" sz="2800" b="1" smtClean="0">
                <a:solidFill>
                  <a:srgbClr val="FFFF00"/>
                </a:solidFill>
                <a:latin typeface="Comic Sans MS" pitchFamily="66" charset="0"/>
              </a:rPr>
              <a:t>Za to se  pobrinuo  Eko  koji  je  svima  izbrisao  pamćenje.</a:t>
            </a:r>
            <a:endParaRPr lang="hr-HR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331913" y="0"/>
            <a:ext cx="7354887" cy="6858000"/>
          </a:xfrm>
        </p:spPr>
        <p:txBody>
          <a:bodyPr/>
          <a:lstStyle/>
          <a:p>
            <a:endParaRPr lang="hr-H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Ljudi su  bili   oduševljeni  čistoćom  grada i  okoline. Ponovo  su otkrivali   ljepotu  i snagu prirode. Odlučili  su je  bolje  čuvati  od  zagađenja  kako bi i buduće  generacije mogle u njoj uživati. Na  mjestu  smetlišta  izgradit  će   tvornicu  za  preradu   otpada</a:t>
            </a:r>
            <a:r>
              <a:rPr lang="hr-HR" sz="2800" b="1" dirty="0" smtClean="0">
                <a:solidFill>
                  <a:schemeClr val="bg1"/>
                </a:solidFill>
              </a:rPr>
              <a:t>.</a:t>
            </a: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 Posvuda će postaviti  kante  i kontejnere  za razvrstavanje  smeća.   Svi će biti odgovorniji i ekološki osvješteniji.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272337" cy="4525963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7920880" cy="576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859712" cy="1943100"/>
          </a:xfrm>
        </p:spPr>
        <p:txBody>
          <a:bodyPr/>
          <a:lstStyle/>
          <a:p>
            <a:pPr algn="l"/>
            <a:r>
              <a:rPr lang="hr-HR" sz="3200" b="1" smtClean="0">
                <a:solidFill>
                  <a:schemeClr val="bg1"/>
                </a:solidFill>
                <a:latin typeface="Comic Sans MS" pitchFamily="66" charset="0"/>
              </a:rPr>
              <a:t>Eko je ipak proslavio  svoj rođendan u krugu  prijatelja. Slavilo  se dugo u noć u blizini Anine pećine.                         I Supermen  je dobio  komad torte.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971550" y="2708919"/>
            <a:ext cx="7632897" cy="3600401"/>
          </a:xfrm>
        </p:spPr>
        <p:txBody>
          <a:bodyPr/>
          <a:lstStyle/>
          <a:p>
            <a:endParaRPr lang="hr-HR" dirty="0" smtClean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898279"/>
            <a:ext cx="7776864" cy="3959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55650" y="333375"/>
            <a:ext cx="8064500" cy="6191250"/>
          </a:xfrm>
        </p:spPr>
        <p:txBody>
          <a:bodyPr/>
          <a:lstStyle/>
          <a:p>
            <a:pPr>
              <a:buFontTx/>
              <a:buNone/>
            </a:pPr>
            <a:r>
              <a:rPr lang="hr-HR" sz="2800" b="1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hr-HR" sz="3600" b="1" smtClean="0">
                <a:solidFill>
                  <a:schemeClr val="bg1"/>
                </a:solidFill>
                <a:latin typeface="Comic Sans MS" pitchFamily="66" charset="0"/>
              </a:rPr>
              <a:t>Dok su ostali veselo  razgovarali o svojim pustolovinama, Eko se  oneraspoložio. Brinulo  ga je to što mu se letjelica  pokvarila   pri  padu na Zemlju i što nije  znao  kako će se sa Žderijima vratiti  kući.                                   Supermen  se ponudio  pomoći i otpratiti  ih  jer mu je planet  Bon  bio usputna  stanica  do  Kryptona.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976938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         Pa, što je to za jednog superjunaka ?!</a:t>
            </a:r>
          </a:p>
          <a:p>
            <a:pPr algn="ctr">
              <a:buFontTx/>
              <a:buNone/>
            </a:pPr>
            <a:endParaRPr lang="hr-HR" sz="2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2468" name="Picture 4" descr="WP_20160421_17_01_23_Pr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412776"/>
            <a:ext cx="4896544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55650" y="0"/>
            <a:ext cx="7848798" cy="6858000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     Došao je i trenutak   rastanka.  Vesna se rastužila. Kad su odlazili, dugo im je  mahala  suznih očiju. Čvrsto je odlučila  da  će, kad  naraste,  postati najpoznatija   ekologinja i znanstvenica   na  svijetu. Vjerovala je da će zajedno    s drugim istomišljenicima  pomoći očuvati Zemlju od uništenja.  Nastojat će   (sigurno više  nego danas), iskorištavati  snagu vjetra, vode i Sunca koje nam priroda, uvijek  iznova i besplatno nudi  na dar. I, svima bi bilo dobro na tom  našem  jedinstvenom  plavom  planetu  koji  zovemo  DOM. </a:t>
            </a:r>
          </a:p>
          <a:p>
            <a:pPr>
              <a:buFontTx/>
              <a:buNone/>
            </a:pPr>
            <a:r>
              <a:rPr lang="hr-HR" sz="2800" dirty="0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Tko zna hoće li joj se želje ostvariti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chemeClr val="bg1"/>
                </a:solidFill>
                <a:latin typeface="Comic Sans MS" pitchFamily="66" charset="0"/>
              </a:rPr>
              <a:t>OŠ Josipa Kozarca, 4.c</a:t>
            </a:r>
            <a:br>
              <a:rPr lang="hr-HR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4000" b="1" dirty="0" smtClean="0">
                <a:solidFill>
                  <a:schemeClr val="bg1"/>
                </a:solidFill>
                <a:latin typeface="Comic Sans MS" pitchFamily="66" charset="0"/>
              </a:rPr>
              <a:t> Slatina </a:t>
            </a:r>
          </a:p>
        </p:txBody>
      </p:sp>
      <p:pic>
        <p:nvPicPr>
          <p:cNvPr id="1026" name="Picture 2" descr="C:\Users\Iva\Desktop\Croatia, Primary school, 4th gr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hr-HR" sz="4000" b="1" dirty="0" smtClean="0">
                <a:solidFill>
                  <a:schemeClr val="bg1"/>
                </a:solidFill>
                <a:latin typeface="Comic Sans MS" pitchFamily="66" charset="0"/>
              </a:rPr>
              <a:t>Putovanje počinje </a:t>
            </a:r>
            <a:r>
              <a:rPr lang="hr-HR" sz="4000" dirty="0" smtClean="0">
                <a:solidFill>
                  <a:schemeClr val="bg1"/>
                </a:solidFill>
                <a:latin typeface="Comic Sans MS" pitchFamily="66" charset="0"/>
              </a:rPr>
              <a:t>...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050" name="Picture 2" descr="C:\Users\Iva\Desktop\The journey begins ..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734481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Obilježavamo</a:t>
            </a:r>
            <a:r>
              <a:rPr lang="hr-HR" sz="2800" b="1" dirty="0" smtClean="0">
                <a:solidFill>
                  <a:srgbClr val="92D050"/>
                </a:solidFill>
                <a:latin typeface="Comic Sans MS" pitchFamily="66" charset="0"/>
              </a:rPr>
              <a:t>  Dan  planeta Zemlje</a:t>
            </a:r>
            <a:br>
              <a:rPr lang="hr-HR" sz="2800" b="1" dirty="0" smtClean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rgbClr val="92D050"/>
                </a:solidFill>
                <a:latin typeface="Comic Sans MS" pitchFamily="66" charset="0"/>
              </a:rPr>
              <a:t>i Ekov rođendan</a:t>
            </a:r>
            <a:r>
              <a:rPr lang="hr-HR" sz="1800" dirty="0" smtClean="0">
                <a:solidFill>
                  <a:srgbClr val="92D050"/>
                </a:solidFill>
              </a:rPr>
              <a:t/>
            </a:r>
            <a:br>
              <a:rPr lang="hr-HR" sz="1800" dirty="0" smtClean="0">
                <a:solidFill>
                  <a:srgbClr val="92D050"/>
                </a:solidFill>
              </a:rPr>
            </a:br>
            <a:endParaRPr lang="hr-HR" sz="18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F:\NOVO_Superman and Eco Eco\Eco's birthd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36912"/>
            <a:ext cx="2110164" cy="37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83768" y="141277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kern="0" dirty="0" smtClean="0">
                <a:solidFill>
                  <a:srgbClr val="92D050"/>
                </a:solidFill>
                <a:latin typeface="Arial"/>
                <a:ea typeface="+mj-ea"/>
                <a:cs typeface="+mj-cs"/>
              </a:rPr>
              <a:t>        </a:t>
            </a:r>
            <a:r>
              <a:rPr lang="hr-HR" b="1" kern="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Eko Eko - Supermenov  pomagač </a:t>
            </a:r>
          </a:p>
          <a:p>
            <a:r>
              <a:rPr lang="hr-HR" b="1" kern="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   u spašavanju  planeta  od zagađenja </a:t>
            </a:r>
            <a:endParaRPr lang="hr-HR" b="1" dirty="0">
              <a:latin typeface="Comic Sans MS" pitchFamily="66" charset="0"/>
            </a:endParaRPr>
          </a:p>
        </p:txBody>
      </p:sp>
      <p:pic>
        <p:nvPicPr>
          <p:cNvPr id="1028" name="Picture 4" descr="C:\Users\Iva\Desktop\Eko Eko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2564904"/>
            <a:ext cx="20162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2420888"/>
            <a:ext cx="1728192" cy="286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Iva\Downloads\WP_20160422_17_38_07_Pr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284984"/>
            <a:ext cx="2160240" cy="2232248"/>
          </a:xfrm>
          <a:prstGeom prst="rect">
            <a:avLst/>
          </a:prstGeom>
          <a:noFill/>
        </p:spPr>
      </p:pic>
      <p:pic>
        <p:nvPicPr>
          <p:cNvPr id="8" name="Picture 14" descr="MM900043794[1]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260648"/>
            <a:ext cx="2052389" cy="11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55650" y="0"/>
            <a:ext cx="8064500" cy="638175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    Prije odlaska, Eko je nagradio svoje prijatelje  s pet robota Žderija  koji će  im  pomoći očistiti nagomilano  smeće  na  Hrčkovom Brdu  gdje su živjeli.  Zamolio  je Vesnu da nikome ne govori o njima jer bi znatiželjni novinari mogli otkriti tajnu o dolasku izvanzemaljaca, a svi znamo da se ljudi boje nepoznatog, naročito ako dolazi iz svemira. Zato  je  on programirao robote smetlare da  slušaju  i  prepoznaju Vesnin glas tj. izvršavaju  samo  njezine  naredbe. Obećao joj je  da će se čuti preko uređaja koji se nalazi  skriven  u Žderiju 1.  Kada  Žderiji obave posao, doći će po njih na Dan planeta Zemlje i zajedno s Vesnom, blizancima Vokijem i Tokijem, Krckom i Mljackom  proslaviti  svoj rođendan.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>eTwinning project :                                                            </a:t>
            </a:r>
            <a:r>
              <a:rPr lang="en-GB" sz="2800" b="1" dirty="0" smtClean="0">
                <a:solidFill>
                  <a:srgbClr val="FFFF00"/>
                </a:solidFill>
                <a:latin typeface="Comic Sans MS" pitchFamily="66" charset="0"/>
              </a:rPr>
              <a:t>Stories with our superheroes</a:t>
            </a:r>
            <a:endParaRPr lang="hr-HR" sz="2800" dirty="0" smtClean="0">
              <a:latin typeface="Comic Sans MS" pitchFamily="66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Učenici :</a:t>
            </a:r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Roko Milković, Dominik Gaća, Slaven Minauf Benko, Nikola Dujak, Ian Karol Vrbaslija, Fran Kovač, Teuta Bišćan, Mia Brezovčan, Katja Stoponja, Leon Trogrlić,Tvrtko Kolarić  i Ivan Knežević.</a:t>
            </a:r>
          </a:p>
          <a:p>
            <a:pPr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  Učiteljica: </a:t>
            </a:r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Kata Huber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Travanj,2016.</a:t>
            </a:r>
          </a:p>
        </p:txBody>
      </p:sp>
      <p:pic>
        <p:nvPicPr>
          <p:cNvPr id="52227" name="Picture 14" descr="MM900043794[1]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850" y="0"/>
            <a:ext cx="15176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solidFill>
                  <a:srgbClr val="FFCC00"/>
                </a:solidFill>
              </a:rPr>
              <a:t>Bye! Bye !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129462" cy="47085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12776"/>
            <a:ext cx="741682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14" descr="MM90004379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96075" y="549275"/>
            <a:ext cx="2447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548680"/>
            <a:ext cx="7416824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71550" y="404813"/>
            <a:ext cx="7921625" cy="6453187"/>
          </a:xfrm>
        </p:spPr>
        <p:txBody>
          <a:bodyPr/>
          <a:lstStyle/>
          <a:p>
            <a:pPr eaLnBrk="1" hangingPunct="1"/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Žderiji su  počeli razvrstavati  i recikliratii nagomilano smeće, a zatim ga odmah  uredno  slagati  u visoke  piramide na obližnju livadu.  Kako više nisu imali  što raditi, Vesna ih je pustila  iduće  noći  u  grad  da počiste ulice i urede veliko odlagalište otpada odakle je dopirao odvratni smrad.                                           Roboti su bili iznenađeni i sretni zbog ljudskog nemara  jer  im je smeće  bila hrana koja im je davala energiju  potrebnu za  rad i kretanje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620713"/>
            <a:ext cx="7056438" cy="55340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53252" name="Picture 4" descr="WP_20160421_10_50_45_Pr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476672"/>
            <a:ext cx="7272338" cy="553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4213" y="404813"/>
            <a:ext cx="8208962" cy="6192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        </a:t>
            </a:r>
            <a:r>
              <a:rPr lang="hr-HR" sz="2800" b="1" dirty="0" smtClean="0">
                <a:solidFill>
                  <a:schemeClr val="bg1"/>
                </a:solidFill>
                <a:latin typeface="Comic Sans MS" pitchFamily="66" charset="0"/>
              </a:rPr>
              <a:t>Nisu znali da ih je skriven  iza  gomile  metalnog  otpada  promatrao  Smeć.     Pred jutro, posao se bližio kraju  i  umorna Vesna nije primijetila  kako je Smeć odvukao Žderija 1 u zaklon  gdje  ga  je  na brzinu  reprogramirao  bi  imao  stalan  pristup  podatcima koji  su stizali s planeta  Bon i  Zmaz. Dok su  roboti  bili  zabavljeni čišćenjem,  Smeć  je  prikupio  dovoljno dijelova  da  napravi   prototip  Žderija 1  kojega je nazvao Bljuvač . Zlurado  je mahao repom i glasno podrigivao  veseleći se idućoj noći  kada će  njega  i ostale klonirane  Bljuvače  prvi  puta  isprobati.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765175"/>
            <a:ext cx="7200900" cy="5389563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20688"/>
            <a:ext cx="7920880" cy="5522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2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1722</Words>
  <Application>Microsoft Office PowerPoint</Application>
  <PresentationFormat>On-screen Show (4:3)</PresentationFormat>
  <Paragraphs>59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Diseño predeterminado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Pričalo se o tome i pročulo  na  sve  strane  svijeta.  Svi su se  „preko  noći“ riješiti smrdljivih  smetlišta  i gomila  otpada koji su im   zagađivali  vodu, tlo i zrak. Novinari  su počeli dolaziti  i postavljati pitanja  o čudnim novoizgrađenim piramidama, ispitivati i istraživati …  NITKO  NIŠTA NIJE  ZNAO.                              </vt:lpstr>
      <vt:lpstr>Slide 13</vt:lpstr>
      <vt:lpstr>Slide 14</vt:lpstr>
      <vt:lpstr>       Za to vrijeme Smeć je postajao sve veći,   deblji i prljaviji  hraneći se ljudskim   strahom i novostvorenim smećem koje je   bilo još gnjusnije jer je dolazilo od Smećevih   robota Bljuvača.  .</vt:lpstr>
      <vt:lpstr>Vesna je u novinama sve pročitala o neobičnim tragovima koji su nađeni i odmah  posumnjala  na  Veliko Đubre. U panici  je pozvala Eka da dođe i riješi problem. Eku ništa drugo nije preostalo  nego  da se vrati  na  Zemlju i ispita  situaciju. Leteći  prema  plavom planetu  uočio je čudan komet koji je jurio prema njemu velikom brzinom.Pokušao je izbjeći sudar, ali…</vt:lpstr>
      <vt:lpstr>     Letjelica se  zatresla  uz prasak, a onda počela propadati. Eko je izgubio svijest. Probudila ga je škripa vrata koja su uporno udarala po letjelici.  </vt:lpstr>
      <vt:lpstr>Slide 18</vt:lpstr>
      <vt:lpstr>Slide 19</vt:lpstr>
      <vt:lpstr>Među gomilom ljudi nalazio se i Smeć. Predstavio  im se kao čovjek iz susjedstva koji  sve zna o tome.  I onda je počelo ...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Eko je pozvao Vesnine Žderije  koji su u kratkom  vremenu sve očistili i uredili  prostor kao da se  ništa nije dogodilo.</vt:lpstr>
      <vt:lpstr>Slide 30</vt:lpstr>
      <vt:lpstr>Slide 31</vt:lpstr>
      <vt:lpstr>Slide 32</vt:lpstr>
      <vt:lpstr>Eko je ipak proslavio  svoj rođendan u krugu  prijatelja. Slavilo  se dugo u noć u blizini Anine pećine.                         I Supermen  je dobio  komad torte.</vt:lpstr>
      <vt:lpstr>Slide 34</vt:lpstr>
      <vt:lpstr>Slide 35</vt:lpstr>
      <vt:lpstr>Slide 36</vt:lpstr>
      <vt:lpstr>OŠ Josipa Kozarca, 4.c  Slatina </vt:lpstr>
      <vt:lpstr>Putovanje počinje ...</vt:lpstr>
      <vt:lpstr>Obilježavamo  Dan  planeta Zemlje i Ekov rođendan </vt:lpstr>
      <vt:lpstr>eTwinning project :                                                            Stories with our superheroes</vt:lpstr>
      <vt:lpstr>Bye! Bye !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Kata Huber</dc:creator>
  <cp:lastModifiedBy>Ana</cp:lastModifiedBy>
  <cp:revision>89</cp:revision>
  <dcterms:created xsi:type="dcterms:W3CDTF">2008-10-22T01:46:40Z</dcterms:created>
  <dcterms:modified xsi:type="dcterms:W3CDTF">2016-05-03T14:38:03Z</dcterms:modified>
</cp:coreProperties>
</file>