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5" r:id="rId7"/>
    <p:sldId id="263" r:id="rId8"/>
    <p:sldId id="259" r:id="rId9"/>
    <p:sldId id="264" r:id="rId10"/>
    <p:sldId id="266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FBCA-E71B-4211-AF5F-0C8761457BEC}" type="datetimeFigureOut">
              <a:rPr lang="hr-HR" smtClean="0"/>
              <a:pPr/>
              <a:t>15.4.2016.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E211-D5C4-4E8C-B34B-341089CC3E3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772400" cy="1470025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002060"/>
                </a:solidFill>
              </a:rPr>
              <a:t>Dan šuma i voda </a:t>
            </a:r>
            <a:endParaRPr lang="hr-HR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pPr algn="r"/>
            <a:r>
              <a:rPr lang="hr-HR" sz="2600" dirty="0" smtClean="0"/>
              <a:t>Sanela </a:t>
            </a:r>
            <a:r>
              <a:rPr lang="hr-HR" sz="2600" dirty="0" err="1" smtClean="0"/>
              <a:t>Tot</a:t>
            </a:r>
            <a:endParaRPr lang="hr-HR" sz="2600" dirty="0" smtClean="0"/>
          </a:p>
          <a:p>
            <a:pPr algn="r"/>
            <a:endParaRPr lang="hr-HR" sz="2600" dirty="0"/>
          </a:p>
          <a:p>
            <a:r>
              <a:rPr lang="hr-HR" sz="2600" dirty="0" smtClean="0"/>
              <a:t>14. travnja</a:t>
            </a:r>
            <a:endParaRPr lang="hr-HR" sz="2600" dirty="0"/>
          </a:p>
          <a:p>
            <a:endParaRPr lang="hr-HR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name\Desktop\Dan šuma i voda\IMG_20160414_111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28384" cy="4817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r-HR" sz="2600" dirty="0" smtClean="0"/>
              <a:t>Vodocrpilište u </a:t>
            </a:r>
            <a:r>
              <a:rPr lang="hr-HR" sz="2600" dirty="0" err="1" smtClean="0"/>
              <a:t>Medincima</a:t>
            </a:r>
            <a:endParaRPr lang="hr-HR" sz="2600" dirty="0"/>
          </a:p>
        </p:txBody>
      </p:sp>
      <p:pic>
        <p:nvPicPr>
          <p:cNvPr id="3" name="Picture 2" descr="C:\Users\noname\Desktop\Dan šuma i voda\IMG_20160414_10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440494" cy="2664296"/>
          </a:xfrm>
          <a:prstGeom prst="rect">
            <a:avLst/>
          </a:prstGeom>
          <a:noFill/>
        </p:spPr>
      </p:pic>
      <p:pic>
        <p:nvPicPr>
          <p:cNvPr id="4" name="Picture 3" descr="C:\Users\noname\Desktop\Dan šuma i voda\IMG_20160414_10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499992" cy="2699995"/>
          </a:xfrm>
          <a:prstGeom prst="rect">
            <a:avLst/>
          </a:prstGeom>
          <a:noFill/>
        </p:spPr>
      </p:pic>
      <p:pic>
        <p:nvPicPr>
          <p:cNvPr id="5" name="Picture 4" descr="C:\Users\noname\Desktop\Dan šuma i voda\IMG_20160414_101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451987" cy="2671192"/>
          </a:xfrm>
          <a:prstGeom prst="rect">
            <a:avLst/>
          </a:prstGeom>
          <a:noFill/>
        </p:spPr>
      </p:pic>
      <p:pic>
        <p:nvPicPr>
          <p:cNvPr id="6" name="Picture 5" descr="C:\Users\noname\Desktop\Dan šuma i voda\IMG_20160414_101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4427984" cy="2656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name\Desktop\Dan šuma i voda\IMG_20160414_101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427984" cy="2656791"/>
          </a:xfrm>
          <a:prstGeom prst="rect">
            <a:avLst/>
          </a:prstGeom>
          <a:noFill/>
        </p:spPr>
      </p:pic>
      <p:pic>
        <p:nvPicPr>
          <p:cNvPr id="2051" name="Picture 3" descr="C:\Users\noname\Desktop\Dan šuma i voda\IMG_20160414_101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355976" cy="2613585"/>
          </a:xfrm>
          <a:prstGeom prst="rect">
            <a:avLst/>
          </a:prstGeom>
          <a:noFill/>
        </p:spPr>
      </p:pic>
      <p:pic>
        <p:nvPicPr>
          <p:cNvPr id="2052" name="Picture 4" descr="C:\Users\noname\Desktop\Dan šuma i voda\IMG_20160414_103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89040"/>
            <a:ext cx="4440493" cy="2664296"/>
          </a:xfrm>
          <a:prstGeom prst="rect">
            <a:avLst/>
          </a:prstGeom>
          <a:noFill/>
        </p:spPr>
      </p:pic>
      <p:pic>
        <p:nvPicPr>
          <p:cNvPr id="2053" name="Picture 5" descr="C:\Users\noname\Desktop\Dan šuma i voda\IMG_20160414_103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3520" y="3789040"/>
            <a:ext cx="432048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sz="2600" dirty="0" smtClean="0"/>
              <a:t>Životne zajednice</a:t>
            </a:r>
            <a:endParaRPr lang="hr-HR" sz="2600" dirty="0"/>
          </a:p>
        </p:txBody>
      </p:sp>
      <p:pic>
        <p:nvPicPr>
          <p:cNvPr id="3074" name="Picture 2" descr="C:\Users\noname\Desktop\Dan šuma i voda\IMG_20160414_11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5052053" cy="3031232"/>
          </a:xfrm>
          <a:prstGeom prst="rect">
            <a:avLst/>
          </a:prstGeom>
          <a:noFill/>
        </p:spPr>
      </p:pic>
      <p:pic>
        <p:nvPicPr>
          <p:cNvPr id="2050" name="Picture 2" descr="C:\Users\noname\Desktop\Dan šuma i voda\IMG_20160414_11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3180725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oname\Desktop\Dan šuma i voda\IMG_20160414_11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572000" cy="2743200"/>
          </a:xfrm>
          <a:prstGeom prst="rect">
            <a:avLst/>
          </a:prstGeom>
          <a:noFill/>
        </p:spPr>
      </p:pic>
      <p:pic>
        <p:nvPicPr>
          <p:cNvPr id="4098" name="Picture 2" descr="C:\Users\noname\Desktop\Dan šuma i voda\IMG_20160414_11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3337114" cy="5561856"/>
          </a:xfrm>
          <a:prstGeom prst="rect">
            <a:avLst/>
          </a:prstGeom>
          <a:noFill/>
        </p:spPr>
      </p:pic>
      <p:pic>
        <p:nvPicPr>
          <p:cNvPr id="4099" name="Picture 3" descr="C:\Users\noname\Desktop\Dan šuma i voda\IMG_20160414_11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name\Desktop\Dan šuma i voda\IMG_20160414_11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736303" cy="4560505"/>
          </a:xfrm>
          <a:prstGeom prst="rect">
            <a:avLst/>
          </a:prstGeom>
          <a:noFill/>
        </p:spPr>
      </p:pic>
      <p:pic>
        <p:nvPicPr>
          <p:cNvPr id="3075" name="Picture 3" descr="C:\Users\noname\Desktop\Dan šuma i voda\IMG_20160414_11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2791882" cy="4653136"/>
          </a:xfrm>
          <a:prstGeom prst="rect">
            <a:avLst/>
          </a:prstGeom>
          <a:noFill/>
        </p:spPr>
      </p:pic>
      <p:pic>
        <p:nvPicPr>
          <p:cNvPr id="3076" name="Picture 4" descr="C:\Users\noname\Desktop\Dan šuma i voda\IMG_20160414_11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2771800" cy="4619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name\Desktop\Dan šuma i voda\IMG_20160414_11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655978" cy="6093296"/>
          </a:xfrm>
          <a:prstGeom prst="rect">
            <a:avLst/>
          </a:prstGeom>
          <a:noFill/>
        </p:spPr>
      </p:pic>
      <p:pic>
        <p:nvPicPr>
          <p:cNvPr id="5123" name="Picture 3" descr="C:\Users\noname\Desktop\Dan šuma i voda\IMG_20160414_11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67240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name\Desktop\Dan šuma i voda\IMG_20160414_11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612773" cy="6021288"/>
          </a:xfrm>
          <a:prstGeom prst="rect">
            <a:avLst/>
          </a:prstGeom>
          <a:noFill/>
        </p:spPr>
      </p:pic>
      <p:pic>
        <p:nvPicPr>
          <p:cNvPr id="6147" name="Picture 3" descr="C:\Users\noname\Desktop\Dan šuma i voda\IMG_20160414_11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20" y="332656"/>
            <a:ext cx="3612773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name\Desktop\Dan šuma i voda\IMG_20160414_110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99182" cy="6165304"/>
          </a:xfrm>
          <a:prstGeom prst="rect">
            <a:avLst/>
          </a:prstGeom>
          <a:noFill/>
        </p:spPr>
      </p:pic>
      <p:pic>
        <p:nvPicPr>
          <p:cNvPr id="1026" name="Picture 2" descr="C:\Users\noname\Desktop\Dan šuma i voda\IMG_20160414_11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392488" cy="263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Dan šuma i voda </vt:lpstr>
      <vt:lpstr>Vodocrpilište u Medincima</vt:lpstr>
      <vt:lpstr>Slide 3</vt:lpstr>
      <vt:lpstr>Životne zajednice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noname</dc:creator>
  <cp:lastModifiedBy>noname</cp:lastModifiedBy>
  <cp:revision>7</cp:revision>
  <dcterms:created xsi:type="dcterms:W3CDTF">2016-04-15T04:42:46Z</dcterms:created>
  <dcterms:modified xsi:type="dcterms:W3CDTF">2016-04-15T05:27:54Z</dcterms:modified>
</cp:coreProperties>
</file>