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C47D-2FEA-4793-98B6-214FE8A170B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DB8-9008-4712-8E8B-020394EF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C47D-2FEA-4793-98B6-214FE8A170B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DB8-9008-4712-8E8B-020394EF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C47D-2FEA-4793-98B6-214FE8A170B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DB8-9008-4712-8E8B-020394EF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C47D-2FEA-4793-98B6-214FE8A170B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DB8-9008-4712-8E8B-020394EF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C47D-2FEA-4793-98B6-214FE8A170B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DB8-9008-4712-8E8B-020394EF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C47D-2FEA-4793-98B6-214FE8A170B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DB8-9008-4712-8E8B-020394EF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C47D-2FEA-4793-98B6-214FE8A170B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DB8-9008-4712-8E8B-020394EF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C47D-2FEA-4793-98B6-214FE8A170B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DB8-9008-4712-8E8B-020394EF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C47D-2FEA-4793-98B6-214FE8A170B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DB8-9008-4712-8E8B-020394EF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C47D-2FEA-4793-98B6-214FE8A170B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DB8-9008-4712-8E8B-020394EF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C47D-2FEA-4793-98B6-214FE8A170B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5DB8-9008-4712-8E8B-020394EF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C47D-2FEA-4793-98B6-214FE8A170BE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65DB8-9008-4712-8E8B-020394EF8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6981"/>
            <a:ext cx="4500594" cy="638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210057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6581" y="428604"/>
            <a:ext cx="4186901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924305" cy="555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00042"/>
            <a:ext cx="3933830" cy="555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129094" cy="583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4200532" cy="583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398" y="571480"/>
            <a:ext cx="4051168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948" y="571480"/>
            <a:ext cx="403414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03414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405765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55" y="571480"/>
            <a:ext cx="4084573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521" y="571480"/>
            <a:ext cx="4084573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995743" cy="5643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3983719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046" y="500042"/>
            <a:ext cx="4091694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3646" y="500042"/>
            <a:ext cx="4076010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96" y="500042"/>
            <a:ext cx="4030607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336" y="500042"/>
            <a:ext cx="3989745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976693" cy="5674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3983719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96652"/>
            <a:ext cx="8282013" cy="5861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983719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3983719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409" y="642918"/>
            <a:ext cx="3983719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7"/>
            <a:ext cx="3995743" cy="5643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847" y="642918"/>
            <a:ext cx="3983719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289" y="642918"/>
            <a:ext cx="3975367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980225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2918"/>
            <a:ext cx="4000528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117" y="571480"/>
            <a:ext cx="4084573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5083" y="571480"/>
            <a:ext cx="4084573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274" y="642918"/>
            <a:ext cx="3933292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0290" y="642918"/>
            <a:ext cx="3929842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750" y="571480"/>
            <a:ext cx="4072416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7716" y="571480"/>
            <a:ext cx="4072416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914780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762" y="642918"/>
            <a:ext cx="3933292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252" y="571480"/>
            <a:ext cx="4135000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656" y="571480"/>
            <a:ext cx="4135000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647" y="357166"/>
            <a:ext cx="4336706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99196"/>
            <a:ext cx="8285612" cy="585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86707"/>
            <a:ext cx="8286808" cy="585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01143" cy="585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470" y="357166"/>
            <a:ext cx="4222796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4191031" cy="594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950" y="571481"/>
            <a:ext cx="4057363" cy="564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1762" y="571480"/>
            <a:ext cx="3978857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995575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582" y="428604"/>
            <a:ext cx="4046153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138619" cy="585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42"/>
            <a:ext cx="4129094" cy="586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tema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Lenovo (Beijing)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Lenovo User</dc:creator>
  <cp:lastModifiedBy>Dante</cp:lastModifiedBy>
  <cp:revision>11</cp:revision>
  <dcterms:created xsi:type="dcterms:W3CDTF">2011-03-17T14:53:23Z</dcterms:created>
  <dcterms:modified xsi:type="dcterms:W3CDTF">2011-06-20T12:14:33Z</dcterms:modified>
</cp:coreProperties>
</file>