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8" r:id="rId3"/>
    <p:sldId id="271" r:id="rId4"/>
    <p:sldId id="272" r:id="rId5"/>
    <p:sldId id="273" r:id="rId6"/>
    <p:sldId id="269" r:id="rId7"/>
    <p:sldId id="267"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CB5BCD-8589-43C4-BD7D-A06002285358}"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9AF92290-B0BF-4DA7-8A2D-E6BA80009354}">
      <dgm:prSet custT="1"/>
      <dgm:spPr/>
      <dgm:t>
        <a:bodyPr/>
        <a:lstStyle/>
        <a:p>
          <a:pPr algn="ctr"/>
          <a:r>
            <a:rPr lang="hr-HR" sz="2800" b="1" dirty="0" err="1"/>
            <a:t>Descriptionof</a:t>
          </a:r>
          <a:r>
            <a:rPr lang="hr-HR" sz="2800" b="1" dirty="0"/>
            <a:t> </a:t>
          </a:r>
          <a:r>
            <a:rPr lang="hr-HR" sz="2800" b="1" dirty="0" err="1"/>
            <a:t>the</a:t>
          </a:r>
          <a:r>
            <a:rPr lang="hr-HR" sz="2800" b="1" dirty="0"/>
            <a:t> </a:t>
          </a:r>
          <a:r>
            <a:rPr lang="hr-HR" sz="2800" b="1" dirty="0" err="1"/>
            <a:t>activity</a:t>
          </a:r>
          <a:endParaRPr lang="en-US" sz="2800" dirty="0"/>
        </a:p>
      </dgm:t>
    </dgm:pt>
    <dgm:pt modelId="{52585AAD-4980-4B02-9A44-C681B2A4D039}" type="parTrans" cxnId="{E7AE984A-D66F-489B-978A-FE93D6C13100}">
      <dgm:prSet/>
      <dgm:spPr/>
      <dgm:t>
        <a:bodyPr/>
        <a:lstStyle/>
        <a:p>
          <a:endParaRPr lang="en-US"/>
        </a:p>
      </dgm:t>
    </dgm:pt>
    <dgm:pt modelId="{141B79D1-FC6C-4413-AF1B-A03598DA7E60}" type="sibTrans" cxnId="{E7AE984A-D66F-489B-978A-FE93D6C13100}">
      <dgm:prSet/>
      <dgm:spPr/>
      <dgm:t>
        <a:bodyPr/>
        <a:lstStyle/>
        <a:p>
          <a:endParaRPr lang="en-US"/>
        </a:p>
      </dgm:t>
    </dgm:pt>
    <dgm:pt modelId="{50CEC533-C87B-4353-9871-D9B6D6AA84DB}">
      <dgm:prSet/>
      <dgm:spPr/>
      <dgm:t>
        <a:bodyPr/>
        <a:lstStyle/>
        <a:p>
          <a:r>
            <a:rPr lang="en-US"/>
            <a:t>Students listened to a lecture about 'Green chemistry'. They learned about the principles of that project. They listened about the analysis of various cosmetic products or how to recognize harmful substances that can be found in them. </a:t>
          </a:r>
        </a:p>
      </dgm:t>
    </dgm:pt>
    <dgm:pt modelId="{E44E4529-1B0B-4AD1-8467-175B0BCE98EA}" type="parTrans" cxnId="{03E7ED2B-6459-4D91-99EB-97E91513ED22}">
      <dgm:prSet/>
      <dgm:spPr/>
      <dgm:t>
        <a:bodyPr/>
        <a:lstStyle/>
        <a:p>
          <a:endParaRPr lang="en-US"/>
        </a:p>
      </dgm:t>
    </dgm:pt>
    <dgm:pt modelId="{67D427C9-9939-4F40-9669-0931B88AF8DC}" type="sibTrans" cxnId="{03E7ED2B-6459-4D91-99EB-97E91513ED22}">
      <dgm:prSet/>
      <dgm:spPr/>
      <dgm:t>
        <a:bodyPr/>
        <a:lstStyle/>
        <a:p>
          <a:endParaRPr lang="en-US"/>
        </a:p>
      </dgm:t>
    </dgm:pt>
    <dgm:pt modelId="{0A3624FD-44EF-4CC8-85E1-1124049C34C6}">
      <dgm:prSet/>
      <dgm:spPr/>
      <dgm:t>
        <a:bodyPr/>
        <a:lstStyle/>
        <a:p>
          <a:r>
            <a:rPr lang="en-US"/>
            <a:t>After that, the students checked their knowledge through a quiz with questions related to the topic. </a:t>
          </a:r>
        </a:p>
      </dgm:t>
    </dgm:pt>
    <dgm:pt modelId="{D9C2F5EC-1320-4162-8CBE-5112684592EA}" type="parTrans" cxnId="{48DF7C7E-82BB-400A-82E7-3F57EDB3EBBF}">
      <dgm:prSet/>
      <dgm:spPr/>
      <dgm:t>
        <a:bodyPr/>
        <a:lstStyle/>
        <a:p>
          <a:endParaRPr lang="en-US"/>
        </a:p>
      </dgm:t>
    </dgm:pt>
    <dgm:pt modelId="{DEBB02D6-CC5B-42E0-BA24-E6093972B224}" type="sibTrans" cxnId="{48DF7C7E-82BB-400A-82E7-3F57EDB3EBBF}">
      <dgm:prSet/>
      <dgm:spPr/>
      <dgm:t>
        <a:bodyPr/>
        <a:lstStyle/>
        <a:p>
          <a:endParaRPr lang="en-US"/>
        </a:p>
      </dgm:t>
    </dgm:pt>
    <dgm:pt modelId="{A98C1C49-4037-4F46-9F9E-7CD2D3830184}">
      <dgm:prSet/>
      <dgm:spPr/>
      <dgm:t>
        <a:bodyPr/>
        <a:lstStyle/>
        <a:p>
          <a:r>
            <a:rPr lang="en-US"/>
            <a:t>In the questions students were supposed to recognize basic toxins which are most commonly found in cosmetics and know their harmful effects.</a:t>
          </a:r>
        </a:p>
      </dgm:t>
    </dgm:pt>
    <dgm:pt modelId="{BB34743C-BB84-4045-8186-1CFD0B16AF95}" type="parTrans" cxnId="{A7B1365B-F754-4581-A0BC-9749D72D2C34}">
      <dgm:prSet/>
      <dgm:spPr/>
      <dgm:t>
        <a:bodyPr/>
        <a:lstStyle/>
        <a:p>
          <a:endParaRPr lang="en-US"/>
        </a:p>
      </dgm:t>
    </dgm:pt>
    <dgm:pt modelId="{15A1C6D2-4247-4D99-A05C-2193BBFE13C4}" type="sibTrans" cxnId="{A7B1365B-F754-4581-A0BC-9749D72D2C34}">
      <dgm:prSet/>
      <dgm:spPr/>
      <dgm:t>
        <a:bodyPr/>
        <a:lstStyle/>
        <a:p>
          <a:endParaRPr lang="en-US"/>
        </a:p>
      </dgm:t>
    </dgm:pt>
    <dgm:pt modelId="{6525D750-9DFE-452D-B589-BB97C73EBA2D}" type="pres">
      <dgm:prSet presAssocID="{C1CB5BCD-8589-43C4-BD7D-A06002285358}" presName="outerComposite" presStyleCnt="0">
        <dgm:presLayoutVars>
          <dgm:chMax val="5"/>
          <dgm:dir/>
          <dgm:resizeHandles val="exact"/>
        </dgm:presLayoutVars>
      </dgm:prSet>
      <dgm:spPr/>
    </dgm:pt>
    <dgm:pt modelId="{07D8C2BB-6EEB-4D75-B51C-29D909796251}" type="pres">
      <dgm:prSet presAssocID="{C1CB5BCD-8589-43C4-BD7D-A06002285358}" presName="dummyMaxCanvas" presStyleCnt="0">
        <dgm:presLayoutVars/>
      </dgm:prSet>
      <dgm:spPr/>
    </dgm:pt>
    <dgm:pt modelId="{794FDEA4-D709-4919-BEA5-6D7B616259C0}" type="pres">
      <dgm:prSet presAssocID="{C1CB5BCD-8589-43C4-BD7D-A06002285358}" presName="FourNodes_1" presStyleLbl="node1" presStyleIdx="0" presStyleCnt="4" custLinFactNeighborX="-1247">
        <dgm:presLayoutVars>
          <dgm:bulletEnabled val="1"/>
        </dgm:presLayoutVars>
      </dgm:prSet>
      <dgm:spPr/>
    </dgm:pt>
    <dgm:pt modelId="{E4BB8CCA-1979-41CF-BF80-A9A3FFC8DB25}" type="pres">
      <dgm:prSet presAssocID="{C1CB5BCD-8589-43C4-BD7D-A06002285358}" presName="FourNodes_2" presStyleLbl="node1" presStyleIdx="1" presStyleCnt="4">
        <dgm:presLayoutVars>
          <dgm:bulletEnabled val="1"/>
        </dgm:presLayoutVars>
      </dgm:prSet>
      <dgm:spPr/>
    </dgm:pt>
    <dgm:pt modelId="{C1C2BDC2-0AF1-4591-A4BC-4FD7BAAC6F07}" type="pres">
      <dgm:prSet presAssocID="{C1CB5BCD-8589-43C4-BD7D-A06002285358}" presName="FourNodes_3" presStyleLbl="node1" presStyleIdx="2" presStyleCnt="4">
        <dgm:presLayoutVars>
          <dgm:bulletEnabled val="1"/>
        </dgm:presLayoutVars>
      </dgm:prSet>
      <dgm:spPr/>
    </dgm:pt>
    <dgm:pt modelId="{F25D9E16-465F-425A-BA89-8B467FF2D4E9}" type="pres">
      <dgm:prSet presAssocID="{C1CB5BCD-8589-43C4-BD7D-A06002285358}" presName="FourNodes_4" presStyleLbl="node1" presStyleIdx="3" presStyleCnt="4">
        <dgm:presLayoutVars>
          <dgm:bulletEnabled val="1"/>
        </dgm:presLayoutVars>
      </dgm:prSet>
      <dgm:spPr/>
    </dgm:pt>
    <dgm:pt modelId="{83844980-A792-4A3E-B398-068C3BE283DF}" type="pres">
      <dgm:prSet presAssocID="{C1CB5BCD-8589-43C4-BD7D-A06002285358}" presName="FourConn_1-2" presStyleLbl="fgAccFollowNode1" presStyleIdx="0" presStyleCnt="3">
        <dgm:presLayoutVars>
          <dgm:bulletEnabled val="1"/>
        </dgm:presLayoutVars>
      </dgm:prSet>
      <dgm:spPr/>
    </dgm:pt>
    <dgm:pt modelId="{C12DF7DF-A271-48E9-8D3A-DFD124AB1197}" type="pres">
      <dgm:prSet presAssocID="{C1CB5BCD-8589-43C4-BD7D-A06002285358}" presName="FourConn_2-3" presStyleLbl="fgAccFollowNode1" presStyleIdx="1" presStyleCnt="3">
        <dgm:presLayoutVars>
          <dgm:bulletEnabled val="1"/>
        </dgm:presLayoutVars>
      </dgm:prSet>
      <dgm:spPr/>
    </dgm:pt>
    <dgm:pt modelId="{ACC763D4-8A36-4275-BE88-FD69ED06BBBA}" type="pres">
      <dgm:prSet presAssocID="{C1CB5BCD-8589-43C4-BD7D-A06002285358}" presName="FourConn_3-4" presStyleLbl="fgAccFollowNode1" presStyleIdx="2" presStyleCnt="3">
        <dgm:presLayoutVars>
          <dgm:bulletEnabled val="1"/>
        </dgm:presLayoutVars>
      </dgm:prSet>
      <dgm:spPr/>
    </dgm:pt>
    <dgm:pt modelId="{EEE858B2-3497-4229-A481-DA4AFFA2639B}" type="pres">
      <dgm:prSet presAssocID="{C1CB5BCD-8589-43C4-BD7D-A06002285358}" presName="FourNodes_1_text" presStyleLbl="node1" presStyleIdx="3" presStyleCnt="4">
        <dgm:presLayoutVars>
          <dgm:bulletEnabled val="1"/>
        </dgm:presLayoutVars>
      </dgm:prSet>
      <dgm:spPr/>
    </dgm:pt>
    <dgm:pt modelId="{FC05D5B0-2B6E-4FD4-970E-9F3338501373}" type="pres">
      <dgm:prSet presAssocID="{C1CB5BCD-8589-43C4-BD7D-A06002285358}" presName="FourNodes_2_text" presStyleLbl="node1" presStyleIdx="3" presStyleCnt="4">
        <dgm:presLayoutVars>
          <dgm:bulletEnabled val="1"/>
        </dgm:presLayoutVars>
      </dgm:prSet>
      <dgm:spPr/>
    </dgm:pt>
    <dgm:pt modelId="{A66265B9-D2E3-42A2-985E-740B1982FAE6}" type="pres">
      <dgm:prSet presAssocID="{C1CB5BCD-8589-43C4-BD7D-A06002285358}" presName="FourNodes_3_text" presStyleLbl="node1" presStyleIdx="3" presStyleCnt="4">
        <dgm:presLayoutVars>
          <dgm:bulletEnabled val="1"/>
        </dgm:presLayoutVars>
      </dgm:prSet>
      <dgm:spPr/>
    </dgm:pt>
    <dgm:pt modelId="{9DF6F25E-843D-4B1D-A6DC-F49D091DAA5B}" type="pres">
      <dgm:prSet presAssocID="{C1CB5BCD-8589-43C4-BD7D-A06002285358}" presName="FourNodes_4_text" presStyleLbl="node1" presStyleIdx="3" presStyleCnt="4">
        <dgm:presLayoutVars>
          <dgm:bulletEnabled val="1"/>
        </dgm:presLayoutVars>
      </dgm:prSet>
      <dgm:spPr/>
    </dgm:pt>
  </dgm:ptLst>
  <dgm:cxnLst>
    <dgm:cxn modelId="{52F1F214-5A9D-46F6-9578-4B3E9BB8AC90}" type="presOf" srcId="{0A3624FD-44EF-4CC8-85E1-1124049C34C6}" destId="{A66265B9-D2E3-42A2-985E-740B1982FAE6}" srcOrd="1" destOrd="0" presId="urn:microsoft.com/office/officeart/2005/8/layout/vProcess5"/>
    <dgm:cxn modelId="{4175061A-5897-416A-9926-9CC4364D7B9F}" type="presOf" srcId="{0A3624FD-44EF-4CC8-85E1-1124049C34C6}" destId="{C1C2BDC2-0AF1-4591-A4BC-4FD7BAAC6F07}" srcOrd="0" destOrd="0" presId="urn:microsoft.com/office/officeart/2005/8/layout/vProcess5"/>
    <dgm:cxn modelId="{03E7ED2B-6459-4D91-99EB-97E91513ED22}" srcId="{C1CB5BCD-8589-43C4-BD7D-A06002285358}" destId="{50CEC533-C87B-4353-9871-D9B6D6AA84DB}" srcOrd="1" destOrd="0" parTransId="{E44E4529-1B0B-4AD1-8467-175B0BCE98EA}" sibTransId="{67D427C9-9939-4F40-9669-0931B88AF8DC}"/>
    <dgm:cxn modelId="{5AB7F035-8FC2-4980-9491-5F1C4884F1AD}" type="presOf" srcId="{9AF92290-B0BF-4DA7-8A2D-E6BA80009354}" destId="{794FDEA4-D709-4919-BEA5-6D7B616259C0}" srcOrd="0" destOrd="0" presId="urn:microsoft.com/office/officeart/2005/8/layout/vProcess5"/>
    <dgm:cxn modelId="{A7B1365B-F754-4581-A0BC-9749D72D2C34}" srcId="{C1CB5BCD-8589-43C4-BD7D-A06002285358}" destId="{A98C1C49-4037-4F46-9F9E-7CD2D3830184}" srcOrd="3" destOrd="0" parTransId="{BB34743C-BB84-4045-8186-1CFD0B16AF95}" sibTransId="{15A1C6D2-4247-4D99-A05C-2193BBFE13C4}"/>
    <dgm:cxn modelId="{E7AE984A-D66F-489B-978A-FE93D6C13100}" srcId="{C1CB5BCD-8589-43C4-BD7D-A06002285358}" destId="{9AF92290-B0BF-4DA7-8A2D-E6BA80009354}" srcOrd="0" destOrd="0" parTransId="{52585AAD-4980-4B02-9A44-C681B2A4D039}" sibTransId="{141B79D1-FC6C-4413-AF1B-A03598DA7E60}"/>
    <dgm:cxn modelId="{265F1B4E-9013-4F18-AE83-527EE8EC539C}" type="presOf" srcId="{A98C1C49-4037-4F46-9F9E-7CD2D3830184}" destId="{F25D9E16-465F-425A-BA89-8B467FF2D4E9}" srcOrd="0" destOrd="0" presId="urn:microsoft.com/office/officeart/2005/8/layout/vProcess5"/>
    <dgm:cxn modelId="{48DF7C7E-82BB-400A-82E7-3F57EDB3EBBF}" srcId="{C1CB5BCD-8589-43C4-BD7D-A06002285358}" destId="{0A3624FD-44EF-4CC8-85E1-1124049C34C6}" srcOrd="2" destOrd="0" parTransId="{D9C2F5EC-1320-4162-8CBE-5112684592EA}" sibTransId="{DEBB02D6-CC5B-42E0-BA24-E6093972B224}"/>
    <dgm:cxn modelId="{9CD3F09C-43F2-431E-A0C5-E46EA12B51AF}" type="presOf" srcId="{9AF92290-B0BF-4DA7-8A2D-E6BA80009354}" destId="{EEE858B2-3497-4229-A481-DA4AFFA2639B}" srcOrd="1" destOrd="0" presId="urn:microsoft.com/office/officeart/2005/8/layout/vProcess5"/>
    <dgm:cxn modelId="{B6CDA9BB-FF87-4956-814B-F1BFB4CF9F77}" type="presOf" srcId="{67D427C9-9939-4F40-9669-0931B88AF8DC}" destId="{C12DF7DF-A271-48E9-8D3A-DFD124AB1197}" srcOrd="0" destOrd="0" presId="urn:microsoft.com/office/officeart/2005/8/layout/vProcess5"/>
    <dgm:cxn modelId="{212A58C8-2839-4D5A-B0FA-53D695FA7227}" type="presOf" srcId="{50CEC533-C87B-4353-9871-D9B6D6AA84DB}" destId="{FC05D5B0-2B6E-4FD4-970E-9F3338501373}" srcOrd="1" destOrd="0" presId="urn:microsoft.com/office/officeart/2005/8/layout/vProcess5"/>
    <dgm:cxn modelId="{E38476D2-F859-45AD-B1FA-8A216206C249}" type="presOf" srcId="{DEBB02D6-CC5B-42E0-BA24-E6093972B224}" destId="{ACC763D4-8A36-4275-BE88-FD69ED06BBBA}" srcOrd="0" destOrd="0" presId="urn:microsoft.com/office/officeart/2005/8/layout/vProcess5"/>
    <dgm:cxn modelId="{C86537E1-97C3-42A4-B332-8645F15328D3}" type="presOf" srcId="{50CEC533-C87B-4353-9871-D9B6D6AA84DB}" destId="{E4BB8CCA-1979-41CF-BF80-A9A3FFC8DB25}" srcOrd="0" destOrd="0" presId="urn:microsoft.com/office/officeart/2005/8/layout/vProcess5"/>
    <dgm:cxn modelId="{E4DA46E2-57BA-44BD-8DE1-F34FBE3BA975}" type="presOf" srcId="{141B79D1-FC6C-4413-AF1B-A03598DA7E60}" destId="{83844980-A792-4A3E-B398-068C3BE283DF}" srcOrd="0" destOrd="0" presId="urn:microsoft.com/office/officeart/2005/8/layout/vProcess5"/>
    <dgm:cxn modelId="{FB091BE5-5E12-485D-BC8C-B8941A29A088}" type="presOf" srcId="{C1CB5BCD-8589-43C4-BD7D-A06002285358}" destId="{6525D750-9DFE-452D-B589-BB97C73EBA2D}" srcOrd="0" destOrd="0" presId="urn:microsoft.com/office/officeart/2005/8/layout/vProcess5"/>
    <dgm:cxn modelId="{5F09B7F0-46A5-48C2-9402-0901EC5E0910}" type="presOf" srcId="{A98C1C49-4037-4F46-9F9E-7CD2D3830184}" destId="{9DF6F25E-843D-4B1D-A6DC-F49D091DAA5B}" srcOrd="1" destOrd="0" presId="urn:microsoft.com/office/officeart/2005/8/layout/vProcess5"/>
    <dgm:cxn modelId="{5DC54752-9006-4E5E-A344-1A9C599F7FAB}" type="presParOf" srcId="{6525D750-9DFE-452D-B589-BB97C73EBA2D}" destId="{07D8C2BB-6EEB-4D75-B51C-29D909796251}" srcOrd="0" destOrd="0" presId="urn:microsoft.com/office/officeart/2005/8/layout/vProcess5"/>
    <dgm:cxn modelId="{8E7D545D-0087-4CFF-958F-17943F5C176A}" type="presParOf" srcId="{6525D750-9DFE-452D-B589-BB97C73EBA2D}" destId="{794FDEA4-D709-4919-BEA5-6D7B616259C0}" srcOrd="1" destOrd="0" presId="urn:microsoft.com/office/officeart/2005/8/layout/vProcess5"/>
    <dgm:cxn modelId="{E1885796-5106-4C31-96B4-751EC548DB8F}" type="presParOf" srcId="{6525D750-9DFE-452D-B589-BB97C73EBA2D}" destId="{E4BB8CCA-1979-41CF-BF80-A9A3FFC8DB25}" srcOrd="2" destOrd="0" presId="urn:microsoft.com/office/officeart/2005/8/layout/vProcess5"/>
    <dgm:cxn modelId="{87C4FCB2-CFE9-4BE3-AEA7-E091908B18F8}" type="presParOf" srcId="{6525D750-9DFE-452D-B589-BB97C73EBA2D}" destId="{C1C2BDC2-0AF1-4591-A4BC-4FD7BAAC6F07}" srcOrd="3" destOrd="0" presId="urn:microsoft.com/office/officeart/2005/8/layout/vProcess5"/>
    <dgm:cxn modelId="{C3ED045B-BA53-4460-935B-B265D3944109}" type="presParOf" srcId="{6525D750-9DFE-452D-B589-BB97C73EBA2D}" destId="{F25D9E16-465F-425A-BA89-8B467FF2D4E9}" srcOrd="4" destOrd="0" presId="urn:microsoft.com/office/officeart/2005/8/layout/vProcess5"/>
    <dgm:cxn modelId="{615C8EA0-79BD-4F24-97C4-D3BA99AE4F65}" type="presParOf" srcId="{6525D750-9DFE-452D-B589-BB97C73EBA2D}" destId="{83844980-A792-4A3E-B398-068C3BE283DF}" srcOrd="5" destOrd="0" presId="urn:microsoft.com/office/officeart/2005/8/layout/vProcess5"/>
    <dgm:cxn modelId="{081766F9-3DF6-4940-BF52-C7DC6497004D}" type="presParOf" srcId="{6525D750-9DFE-452D-B589-BB97C73EBA2D}" destId="{C12DF7DF-A271-48E9-8D3A-DFD124AB1197}" srcOrd="6" destOrd="0" presId="urn:microsoft.com/office/officeart/2005/8/layout/vProcess5"/>
    <dgm:cxn modelId="{475204D9-5E33-41B7-A01A-E388202F793F}" type="presParOf" srcId="{6525D750-9DFE-452D-B589-BB97C73EBA2D}" destId="{ACC763D4-8A36-4275-BE88-FD69ED06BBBA}" srcOrd="7" destOrd="0" presId="urn:microsoft.com/office/officeart/2005/8/layout/vProcess5"/>
    <dgm:cxn modelId="{3801657A-83D2-4F14-B55E-DD2950968860}" type="presParOf" srcId="{6525D750-9DFE-452D-B589-BB97C73EBA2D}" destId="{EEE858B2-3497-4229-A481-DA4AFFA2639B}" srcOrd="8" destOrd="0" presId="urn:microsoft.com/office/officeart/2005/8/layout/vProcess5"/>
    <dgm:cxn modelId="{91103344-BB22-4B9A-9A80-16A049983082}" type="presParOf" srcId="{6525D750-9DFE-452D-B589-BB97C73EBA2D}" destId="{FC05D5B0-2B6E-4FD4-970E-9F3338501373}" srcOrd="9" destOrd="0" presId="urn:microsoft.com/office/officeart/2005/8/layout/vProcess5"/>
    <dgm:cxn modelId="{C8CBE71E-6718-42C6-90FC-BCB0E35BBA5E}" type="presParOf" srcId="{6525D750-9DFE-452D-B589-BB97C73EBA2D}" destId="{A66265B9-D2E3-42A2-985E-740B1982FAE6}" srcOrd="10" destOrd="0" presId="urn:microsoft.com/office/officeart/2005/8/layout/vProcess5"/>
    <dgm:cxn modelId="{CFC8F202-A944-41A0-AD5C-A84078B1910D}" type="presParOf" srcId="{6525D750-9DFE-452D-B589-BB97C73EBA2D}" destId="{9DF6F25E-843D-4B1D-A6DC-F49D091DAA5B}"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2E4117-91A6-419E-A708-F91937B84BEB}" type="doc">
      <dgm:prSet loTypeId="urn:microsoft.com/office/officeart/2016/7/layout/BasicProcessNew" loCatId="process" qsTypeId="urn:microsoft.com/office/officeart/2005/8/quickstyle/simple1" qsCatId="simple" csTypeId="urn:microsoft.com/office/officeart/2005/8/colors/accent1_2" csCatId="accent1" phldr="1"/>
      <dgm:spPr/>
      <dgm:t>
        <a:bodyPr/>
        <a:lstStyle/>
        <a:p>
          <a:endParaRPr lang="en-US"/>
        </a:p>
      </dgm:t>
    </dgm:pt>
    <dgm:pt modelId="{170226CD-011F-4146-9D5A-48696D1F16F5}">
      <dgm:prSet custT="1"/>
      <dgm:spPr/>
      <dgm:t>
        <a:bodyPr/>
        <a:lstStyle/>
        <a:p>
          <a:r>
            <a:rPr lang="hr-HR" sz="1400" b="1" dirty="0" err="1">
              <a:solidFill>
                <a:schemeClr val="tx1"/>
              </a:solidFill>
            </a:rPr>
            <a:t>Aim</a:t>
          </a:r>
          <a:r>
            <a:rPr lang="hr-HR" sz="1400" b="1" dirty="0">
              <a:solidFill>
                <a:schemeClr val="tx1"/>
              </a:solidFill>
            </a:rPr>
            <a:t> of </a:t>
          </a:r>
          <a:r>
            <a:rPr lang="hr-HR" sz="1400" b="1" dirty="0" err="1">
              <a:solidFill>
                <a:schemeClr val="tx1"/>
              </a:solidFill>
            </a:rPr>
            <a:t>the</a:t>
          </a:r>
          <a:r>
            <a:rPr lang="hr-HR" sz="1400" b="1" dirty="0">
              <a:solidFill>
                <a:schemeClr val="tx1"/>
              </a:solidFill>
            </a:rPr>
            <a:t> </a:t>
          </a:r>
          <a:r>
            <a:rPr lang="hr-HR" sz="1400" b="1" dirty="0" err="1">
              <a:solidFill>
                <a:schemeClr val="tx1"/>
              </a:solidFill>
            </a:rPr>
            <a:t>activity</a:t>
          </a:r>
          <a:r>
            <a:rPr lang="hr-HR" sz="1400" b="1" dirty="0"/>
            <a:t>:</a:t>
          </a:r>
        </a:p>
        <a:p>
          <a:r>
            <a:rPr lang="hr-HR" sz="1400" dirty="0"/>
            <a:t>Raise </a:t>
          </a:r>
          <a:r>
            <a:rPr lang="hr-HR" sz="1400" dirty="0" err="1"/>
            <a:t>awareness</a:t>
          </a:r>
          <a:r>
            <a:rPr lang="hr-HR" sz="1400" dirty="0"/>
            <a:t> of </a:t>
          </a:r>
          <a:r>
            <a:rPr lang="hr-HR" sz="1400" dirty="0" err="1"/>
            <a:t>the</a:t>
          </a:r>
          <a:r>
            <a:rPr lang="hr-HR" sz="1400" dirty="0"/>
            <a:t> </a:t>
          </a:r>
          <a:r>
            <a:rPr lang="hr-HR" sz="1400" dirty="0" err="1"/>
            <a:t>students</a:t>
          </a:r>
          <a:r>
            <a:rPr lang="hr-HR" sz="1400" dirty="0"/>
            <a:t> </a:t>
          </a:r>
          <a:r>
            <a:rPr lang="hr-HR" sz="1400" dirty="0" err="1"/>
            <a:t>about</a:t>
          </a:r>
          <a:r>
            <a:rPr lang="hr-HR" sz="1400" dirty="0"/>
            <a:t> </a:t>
          </a:r>
          <a:r>
            <a:rPr lang="hr-HR" sz="1400" dirty="0" err="1"/>
            <a:t>the</a:t>
          </a:r>
          <a:r>
            <a:rPr lang="hr-HR" sz="1400" dirty="0"/>
            <a:t> </a:t>
          </a:r>
          <a:r>
            <a:rPr lang="hr-HR" sz="1400" dirty="0" err="1"/>
            <a:t>harmfulness</a:t>
          </a:r>
          <a:r>
            <a:rPr lang="hr-HR" sz="1400" dirty="0"/>
            <a:t> of </a:t>
          </a:r>
          <a:r>
            <a:rPr lang="hr-HR" sz="1400" dirty="0" err="1"/>
            <a:t>certain</a:t>
          </a:r>
          <a:r>
            <a:rPr lang="hr-HR" sz="1400" dirty="0"/>
            <a:t> </a:t>
          </a:r>
          <a:r>
            <a:rPr lang="hr-HR" sz="1400" dirty="0" err="1"/>
            <a:t>toxins</a:t>
          </a:r>
          <a:r>
            <a:rPr lang="hr-HR" sz="1400" dirty="0"/>
            <a:t> </a:t>
          </a:r>
          <a:r>
            <a:rPr lang="hr-HR" sz="1400" dirty="0" err="1"/>
            <a:t>and</a:t>
          </a:r>
          <a:r>
            <a:rPr lang="hr-HR" sz="1400" dirty="0"/>
            <a:t> </a:t>
          </a:r>
          <a:r>
            <a:rPr lang="hr-HR" sz="1400" dirty="0" err="1"/>
            <a:t>teach</a:t>
          </a:r>
          <a:r>
            <a:rPr lang="hr-HR" sz="1400" dirty="0"/>
            <a:t> </a:t>
          </a:r>
          <a:r>
            <a:rPr lang="hr-HR" sz="1400" dirty="0" err="1"/>
            <a:t>them</a:t>
          </a:r>
          <a:r>
            <a:rPr lang="hr-HR" sz="1400" dirty="0"/>
            <a:t> </a:t>
          </a:r>
          <a:r>
            <a:rPr lang="hr-HR" sz="1400" dirty="0" err="1"/>
            <a:t>about</a:t>
          </a:r>
          <a:r>
            <a:rPr lang="hr-HR" sz="1400" dirty="0"/>
            <a:t> </a:t>
          </a:r>
          <a:r>
            <a:rPr lang="hr-HR" sz="1400" dirty="0" err="1"/>
            <a:t>healthier</a:t>
          </a:r>
          <a:r>
            <a:rPr lang="hr-HR" sz="1400" dirty="0"/>
            <a:t> </a:t>
          </a:r>
          <a:r>
            <a:rPr lang="hr-HR" sz="1400" dirty="0" err="1"/>
            <a:t>alternatives</a:t>
          </a:r>
          <a:endParaRPr lang="en-US" sz="1400" dirty="0"/>
        </a:p>
      </dgm:t>
    </dgm:pt>
    <dgm:pt modelId="{8EF65472-6317-41EE-BAB5-AA9175E1BEF9}" type="parTrans" cxnId="{4B820EAC-1BF1-444B-8162-F6F28322DBD2}">
      <dgm:prSet/>
      <dgm:spPr/>
      <dgm:t>
        <a:bodyPr/>
        <a:lstStyle/>
        <a:p>
          <a:endParaRPr lang="en-US"/>
        </a:p>
      </dgm:t>
    </dgm:pt>
    <dgm:pt modelId="{7F5A3DAC-016F-45BD-9B16-C0AA4C5EF316}" type="sibTrans" cxnId="{4B820EAC-1BF1-444B-8162-F6F28322DBD2}">
      <dgm:prSet/>
      <dgm:spPr/>
      <dgm:t>
        <a:bodyPr/>
        <a:lstStyle/>
        <a:p>
          <a:endParaRPr lang="en-US"/>
        </a:p>
      </dgm:t>
    </dgm:pt>
    <dgm:pt modelId="{4F13FB64-C61A-433F-8142-015750D76133}">
      <dgm:prSet custT="1"/>
      <dgm:spPr/>
      <dgm:t>
        <a:bodyPr/>
        <a:lstStyle/>
        <a:p>
          <a:r>
            <a:rPr lang="hr-HR" sz="1200" b="1" dirty="0" err="1">
              <a:solidFill>
                <a:schemeClr val="tx1"/>
              </a:solidFill>
            </a:rPr>
            <a:t>Motivation</a:t>
          </a:r>
          <a:r>
            <a:rPr lang="hr-HR" sz="1200" b="1" dirty="0">
              <a:solidFill>
                <a:schemeClr val="tx1"/>
              </a:solidFill>
            </a:rPr>
            <a:t> for </a:t>
          </a:r>
          <a:r>
            <a:rPr lang="hr-HR" sz="1200" b="1" dirty="0" err="1">
              <a:solidFill>
                <a:schemeClr val="tx1"/>
              </a:solidFill>
            </a:rPr>
            <a:t>the</a:t>
          </a:r>
          <a:r>
            <a:rPr lang="hr-HR" sz="1200" b="1" dirty="0">
              <a:solidFill>
                <a:schemeClr val="tx1"/>
              </a:solidFill>
            </a:rPr>
            <a:t> </a:t>
          </a:r>
          <a:r>
            <a:rPr lang="hr-HR" sz="1200" b="1" dirty="0" err="1">
              <a:solidFill>
                <a:schemeClr val="tx1"/>
              </a:solidFill>
            </a:rPr>
            <a:t>activity</a:t>
          </a:r>
          <a:r>
            <a:rPr lang="hr-HR" sz="1200" b="1" dirty="0">
              <a:solidFill>
                <a:schemeClr val="tx1"/>
              </a:solidFill>
            </a:rPr>
            <a:t> </a:t>
          </a:r>
          <a:r>
            <a:rPr lang="hr-HR" sz="1200" b="1" dirty="0" err="1"/>
            <a:t>comes</a:t>
          </a:r>
          <a:r>
            <a:rPr lang="hr-HR" sz="1200" b="1" dirty="0"/>
            <a:t> </a:t>
          </a:r>
          <a:r>
            <a:rPr lang="hr-HR" sz="1200" b="1" dirty="0" err="1"/>
            <a:t>out</a:t>
          </a:r>
          <a:r>
            <a:rPr lang="hr-HR" sz="1200" b="1" dirty="0"/>
            <a:t> of </a:t>
          </a:r>
          <a:r>
            <a:rPr lang="hr-HR" sz="1200" b="1" dirty="0" err="1"/>
            <a:t>the</a:t>
          </a:r>
          <a:r>
            <a:rPr lang="hr-HR" sz="1200" b="1" dirty="0"/>
            <a:t> </a:t>
          </a:r>
          <a:r>
            <a:rPr lang="hr-HR" sz="1200" b="1" dirty="0" err="1"/>
            <a:t>fact</a:t>
          </a:r>
          <a:r>
            <a:rPr lang="hr-HR" sz="1200" b="1" dirty="0"/>
            <a:t> </a:t>
          </a:r>
          <a:r>
            <a:rPr lang="hr-HR" sz="1200" dirty="0" err="1"/>
            <a:t>that</a:t>
          </a:r>
          <a:r>
            <a:rPr lang="hr-HR" sz="1200" dirty="0"/>
            <a:t> </a:t>
          </a:r>
          <a:r>
            <a:rPr lang="hr-HR" sz="1200" dirty="0" err="1"/>
            <a:t>nowadays</a:t>
          </a:r>
          <a:r>
            <a:rPr lang="hr-HR" sz="1200" dirty="0"/>
            <a:t> more </a:t>
          </a:r>
          <a:r>
            <a:rPr lang="hr-HR" sz="1200" dirty="0" err="1"/>
            <a:t>and</a:t>
          </a:r>
          <a:r>
            <a:rPr lang="hr-HR" sz="1200" dirty="0"/>
            <a:t> more </a:t>
          </a:r>
          <a:r>
            <a:rPr lang="hr-HR" sz="1200" dirty="0" err="1"/>
            <a:t>cosmetics</a:t>
          </a:r>
          <a:r>
            <a:rPr lang="hr-HR" sz="1200" dirty="0"/>
            <a:t> are </a:t>
          </a:r>
          <a:r>
            <a:rPr lang="hr-HR" sz="1200" dirty="0" err="1"/>
            <a:t>made</a:t>
          </a:r>
          <a:r>
            <a:rPr lang="hr-HR" sz="1200" dirty="0"/>
            <a:t> </a:t>
          </a:r>
          <a:r>
            <a:rPr lang="hr-HR" sz="1200" dirty="0" err="1"/>
            <a:t>harmful</a:t>
          </a:r>
          <a:r>
            <a:rPr lang="hr-HR" sz="1200" dirty="0"/>
            <a:t> </a:t>
          </a:r>
          <a:r>
            <a:rPr lang="hr-HR" sz="1200" dirty="0" err="1"/>
            <a:t>and</a:t>
          </a:r>
          <a:r>
            <a:rPr lang="hr-HR" sz="1200" dirty="0"/>
            <a:t> </a:t>
          </a:r>
          <a:r>
            <a:rPr lang="hr-HR" sz="1200" dirty="0" err="1"/>
            <a:t>dangeroues</a:t>
          </a:r>
          <a:r>
            <a:rPr lang="hr-HR" sz="1200" dirty="0"/>
            <a:t> </a:t>
          </a:r>
          <a:r>
            <a:rPr lang="hr-HR" sz="1200" dirty="0" err="1"/>
            <a:t>chemicals</a:t>
          </a:r>
          <a:r>
            <a:rPr lang="hr-HR" sz="1200" dirty="0"/>
            <a:t>. </a:t>
          </a:r>
          <a:r>
            <a:rPr lang="hr-HR" sz="1200" dirty="0" err="1"/>
            <a:t>With</a:t>
          </a:r>
          <a:r>
            <a:rPr lang="hr-HR" sz="1200" dirty="0"/>
            <a:t> a </a:t>
          </a:r>
          <a:r>
            <a:rPr lang="hr-HR" sz="1200" dirty="0" err="1"/>
            <a:t>little</a:t>
          </a:r>
          <a:r>
            <a:rPr lang="hr-HR" sz="1200" dirty="0"/>
            <a:t> </a:t>
          </a:r>
          <a:r>
            <a:rPr lang="hr-HR" sz="1200" dirty="0" err="1"/>
            <a:t>education</a:t>
          </a:r>
          <a:r>
            <a:rPr lang="hr-HR" sz="1200" dirty="0"/>
            <a:t> </a:t>
          </a:r>
          <a:r>
            <a:rPr lang="hr-HR" sz="1200" dirty="0" err="1"/>
            <a:t>you</a:t>
          </a:r>
          <a:r>
            <a:rPr lang="hr-HR" sz="1200" dirty="0"/>
            <a:t> </a:t>
          </a:r>
          <a:r>
            <a:rPr lang="hr-HR" sz="1200" dirty="0" err="1"/>
            <a:t>can</a:t>
          </a:r>
          <a:r>
            <a:rPr lang="hr-HR" sz="1200" dirty="0"/>
            <a:t> </a:t>
          </a:r>
          <a:r>
            <a:rPr lang="hr-HR" sz="1200" dirty="0" err="1"/>
            <a:t>find</a:t>
          </a:r>
          <a:r>
            <a:rPr lang="hr-HR" sz="1200" dirty="0"/>
            <a:t> a </a:t>
          </a:r>
          <a:r>
            <a:rPr lang="hr-HR" sz="1200" dirty="0" err="1"/>
            <a:t>much</a:t>
          </a:r>
          <a:r>
            <a:rPr lang="hr-HR" sz="1200" dirty="0"/>
            <a:t> </a:t>
          </a:r>
          <a:r>
            <a:rPr lang="hr-HR" sz="1200" dirty="0" err="1"/>
            <a:t>better</a:t>
          </a:r>
          <a:r>
            <a:rPr lang="hr-HR" sz="1200" dirty="0"/>
            <a:t> </a:t>
          </a:r>
          <a:r>
            <a:rPr lang="hr-HR" sz="1200" dirty="0" err="1"/>
            <a:t>option</a:t>
          </a:r>
          <a:r>
            <a:rPr lang="hr-HR" sz="1200" dirty="0"/>
            <a:t> </a:t>
          </a:r>
          <a:r>
            <a:rPr lang="hr-HR" sz="1200" dirty="0" err="1"/>
            <a:t>so</a:t>
          </a:r>
          <a:r>
            <a:rPr lang="hr-HR" sz="1200" dirty="0"/>
            <a:t> </a:t>
          </a:r>
          <a:r>
            <a:rPr lang="hr-HR" sz="1200" dirty="0" err="1"/>
            <a:t>that</a:t>
          </a:r>
          <a:r>
            <a:rPr lang="hr-HR" sz="1200" dirty="0"/>
            <a:t> </a:t>
          </a:r>
          <a:r>
            <a:rPr lang="hr-HR" sz="1200" dirty="0" err="1"/>
            <a:t>you</a:t>
          </a:r>
          <a:r>
            <a:rPr lang="hr-HR" sz="1200" dirty="0"/>
            <a:t> do </a:t>
          </a:r>
          <a:r>
            <a:rPr lang="hr-HR" sz="1200" dirty="0" err="1"/>
            <a:t>not</a:t>
          </a:r>
          <a:r>
            <a:rPr lang="hr-HR" sz="1200" dirty="0"/>
            <a:t> </a:t>
          </a:r>
          <a:r>
            <a:rPr lang="hr-HR" sz="1200" dirty="0" err="1"/>
            <a:t>gather</a:t>
          </a:r>
          <a:r>
            <a:rPr lang="hr-HR" sz="1200" dirty="0"/>
            <a:t> </a:t>
          </a:r>
          <a:r>
            <a:rPr lang="hr-HR" sz="1200" dirty="0" err="1"/>
            <a:t>toxins</a:t>
          </a:r>
          <a:r>
            <a:rPr lang="hr-HR" sz="1200" dirty="0"/>
            <a:t> </a:t>
          </a:r>
          <a:r>
            <a:rPr lang="hr-HR" sz="1200" dirty="0" err="1"/>
            <a:t>in</a:t>
          </a:r>
          <a:r>
            <a:rPr lang="hr-HR" sz="1200" dirty="0"/>
            <a:t> </a:t>
          </a:r>
          <a:r>
            <a:rPr lang="hr-HR" sz="1200" dirty="0" err="1"/>
            <a:t>your</a:t>
          </a:r>
          <a:r>
            <a:rPr lang="hr-HR" sz="1200" dirty="0"/>
            <a:t> </a:t>
          </a:r>
          <a:r>
            <a:rPr lang="hr-HR" sz="1200" dirty="0" err="1"/>
            <a:t>blood</a:t>
          </a:r>
          <a:r>
            <a:rPr lang="hr-HR" sz="1200" dirty="0"/>
            <a:t> </a:t>
          </a:r>
          <a:r>
            <a:rPr lang="hr-HR" sz="1200" dirty="0" err="1"/>
            <a:t>with</a:t>
          </a:r>
          <a:r>
            <a:rPr lang="hr-HR" sz="1200" dirty="0"/>
            <a:t> </a:t>
          </a:r>
          <a:r>
            <a:rPr lang="hr-HR" sz="1200" dirty="0" err="1"/>
            <a:t>years</a:t>
          </a:r>
          <a:r>
            <a:rPr lang="hr-HR" sz="1200" dirty="0"/>
            <a:t> of </a:t>
          </a:r>
          <a:r>
            <a:rPr lang="hr-HR" sz="1200" dirty="0" err="1"/>
            <a:t>using</a:t>
          </a:r>
          <a:r>
            <a:rPr lang="hr-HR" sz="1200" dirty="0"/>
            <a:t> a </a:t>
          </a:r>
          <a:r>
            <a:rPr lang="hr-HR" sz="1200" dirty="0" err="1"/>
            <a:t>certain</a:t>
          </a:r>
          <a:r>
            <a:rPr lang="hr-HR" sz="1200" dirty="0"/>
            <a:t> </a:t>
          </a:r>
          <a:r>
            <a:rPr lang="hr-HR" sz="1200" dirty="0" err="1"/>
            <a:t>products</a:t>
          </a:r>
          <a:r>
            <a:rPr lang="hr-HR" sz="1200" dirty="0"/>
            <a:t>.</a:t>
          </a:r>
          <a:endParaRPr lang="en-US" sz="1200" dirty="0"/>
        </a:p>
      </dgm:t>
    </dgm:pt>
    <dgm:pt modelId="{CDF48D45-636E-4C14-9677-6CA194F1F046}" type="parTrans" cxnId="{C76F4427-5701-4FBF-96CC-3043FA51FB23}">
      <dgm:prSet/>
      <dgm:spPr/>
      <dgm:t>
        <a:bodyPr/>
        <a:lstStyle/>
        <a:p>
          <a:endParaRPr lang="en-US"/>
        </a:p>
      </dgm:t>
    </dgm:pt>
    <dgm:pt modelId="{6EB2C471-3716-4C03-9359-F02F639EBF1E}" type="sibTrans" cxnId="{C76F4427-5701-4FBF-96CC-3043FA51FB23}">
      <dgm:prSet/>
      <dgm:spPr/>
      <dgm:t>
        <a:bodyPr/>
        <a:lstStyle/>
        <a:p>
          <a:endParaRPr lang="en-US"/>
        </a:p>
      </dgm:t>
    </dgm:pt>
    <dgm:pt modelId="{D637A0DF-BCE9-4CE9-9A9E-2753E4114EA8}">
      <dgm:prSet custT="1"/>
      <dgm:spPr/>
      <dgm:t>
        <a:bodyPr/>
        <a:lstStyle/>
        <a:p>
          <a:r>
            <a:rPr lang="hr-HR" sz="1400" b="1" dirty="0" err="1">
              <a:solidFill>
                <a:schemeClr val="tx1"/>
              </a:solidFill>
            </a:rPr>
            <a:t>Modern</a:t>
          </a:r>
          <a:r>
            <a:rPr lang="hr-HR" sz="1400" b="1" dirty="0">
              <a:solidFill>
                <a:schemeClr val="tx1"/>
              </a:solidFill>
            </a:rPr>
            <a:t> </a:t>
          </a:r>
          <a:r>
            <a:rPr lang="hr-HR" sz="1400" b="1" dirty="0" err="1">
              <a:solidFill>
                <a:schemeClr val="tx1"/>
              </a:solidFill>
            </a:rPr>
            <a:t>methods</a:t>
          </a:r>
          <a:r>
            <a:rPr lang="hr-HR" sz="1400" b="1" dirty="0">
              <a:solidFill>
                <a:schemeClr val="tx1"/>
              </a:solidFill>
            </a:rPr>
            <a:t> of </a:t>
          </a:r>
          <a:r>
            <a:rPr lang="hr-HR" sz="1400" b="1" dirty="0" err="1">
              <a:solidFill>
                <a:schemeClr val="tx1"/>
              </a:solidFill>
            </a:rPr>
            <a:t>work</a:t>
          </a:r>
          <a:r>
            <a:rPr lang="hr-HR" sz="1400" b="1" dirty="0">
              <a:solidFill>
                <a:schemeClr val="tx1"/>
              </a:solidFill>
            </a:rPr>
            <a:t>: </a:t>
          </a:r>
          <a:r>
            <a:rPr lang="hr-HR" sz="1400" dirty="0" err="1"/>
            <a:t>Encourage</a:t>
          </a:r>
          <a:r>
            <a:rPr lang="hr-HR" sz="1400" dirty="0"/>
            <a:t> </a:t>
          </a:r>
          <a:r>
            <a:rPr lang="hr-HR" sz="1400" dirty="0" err="1"/>
            <a:t>students</a:t>
          </a:r>
          <a:r>
            <a:rPr lang="hr-HR" sz="1400" dirty="0"/>
            <a:t> to </a:t>
          </a:r>
          <a:r>
            <a:rPr lang="hr-HR" sz="1400" dirty="0" err="1"/>
            <a:t>think</a:t>
          </a:r>
          <a:r>
            <a:rPr lang="hr-HR" sz="1400" dirty="0"/>
            <a:t> </a:t>
          </a:r>
          <a:r>
            <a:rPr lang="hr-HR" sz="1400" dirty="0" err="1"/>
            <a:t>about</a:t>
          </a:r>
          <a:r>
            <a:rPr lang="hr-HR" sz="1400" dirty="0"/>
            <a:t> </a:t>
          </a:r>
          <a:r>
            <a:rPr lang="hr-HR" sz="1400" dirty="0" err="1"/>
            <a:t>healthier</a:t>
          </a:r>
          <a:r>
            <a:rPr lang="hr-HR" sz="1400" dirty="0"/>
            <a:t> </a:t>
          </a:r>
          <a:r>
            <a:rPr lang="hr-HR" sz="1400" dirty="0" err="1"/>
            <a:t>options</a:t>
          </a:r>
          <a:r>
            <a:rPr lang="hr-HR" sz="1400" dirty="0"/>
            <a:t> when </a:t>
          </a:r>
          <a:r>
            <a:rPr lang="hr-HR" sz="1400" dirty="0" err="1"/>
            <a:t>it</a:t>
          </a:r>
          <a:r>
            <a:rPr lang="hr-HR" sz="1400" dirty="0"/>
            <a:t> </a:t>
          </a:r>
          <a:r>
            <a:rPr lang="hr-HR" sz="1400" dirty="0" err="1"/>
            <a:t>comes</a:t>
          </a:r>
          <a:r>
            <a:rPr lang="hr-HR" sz="1400" dirty="0"/>
            <a:t> to </a:t>
          </a:r>
          <a:r>
            <a:rPr lang="hr-HR" sz="1400" dirty="0" err="1"/>
            <a:t>cosmetics</a:t>
          </a:r>
          <a:r>
            <a:rPr lang="hr-HR" sz="1400" dirty="0"/>
            <a:t> </a:t>
          </a:r>
          <a:r>
            <a:rPr lang="hr-HR" sz="1400" dirty="0" err="1"/>
            <a:t>used</a:t>
          </a:r>
          <a:r>
            <a:rPr lang="hr-HR" sz="1400" dirty="0"/>
            <a:t> on a </a:t>
          </a:r>
          <a:r>
            <a:rPr lang="hr-HR" sz="1400" dirty="0" err="1"/>
            <a:t>daily</a:t>
          </a:r>
          <a:r>
            <a:rPr lang="hr-HR" sz="1400" dirty="0"/>
            <a:t> </a:t>
          </a:r>
          <a:r>
            <a:rPr lang="hr-HR" sz="1400" dirty="0" err="1"/>
            <a:t>basis</a:t>
          </a:r>
          <a:r>
            <a:rPr lang="hr-HR" sz="1400" dirty="0"/>
            <a:t> </a:t>
          </a:r>
          <a:r>
            <a:rPr lang="hr-HR" sz="1400" dirty="0" err="1"/>
            <a:t>and</a:t>
          </a:r>
          <a:r>
            <a:rPr lang="hr-HR" sz="1400" dirty="0"/>
            <a:t> to </a:t>
          </a:r>
          <a:r>
            <a:rPr lang="hr-HR" sz="1400" dirty="0" err="1"/>
            <a:t>check</a:t>
          </a:r>
          <a:r>
            <a:rPr lang="hr-HR" sz="1400" dirty="0"/>
            <a:t> </a:t>
          </a:r>
          <a:r>
            <a:rPr lang="hr-HR" sz="1400" dirty="0" err="1"/>
            <a:t>what</a:t>
          </a:r>
          <a:r>
            <a:rPr lang="hr-HR" sz="1400" dirty="0"/>
            <a:t> </a:t>
          </a:r>
          <a:r>
            <a:rPr lang="hr-HR" sz="1400" dirty="0" err="1"/>
            <a:t>they</a:t>
          </a:r>
          <a:r>
            <a:rPr lang="hr-HR" sz="1400" dirty="0"/>
            <a:t> </a:t>
          </a:r>
          <a:r>
            <a:rPr lang="hr-HR" sz="1400" dirty="0" err="1"/>
            <a:t>have</a:t>
          </a:r>
          <a:r>
            <a:rPr lang="hr-HR" sz="1400" dirty="0"/>
            <a:t> </a:t>
          </a:r>
          <a:r>
            <a:rPr lang="hr-HR" sz="1400" dirty="0" err="1"/>
            <a:t>learned</a:t>
          </a:r>
          <a:r>
            <a:rPr lang="hr-HR" sz="1400" dirty="0"/>
            <a:t> </a:t>
          </a:r>
          <a:r>
            <a:rPr lang="hr-HR" sz="1400" dirty="0" err="1"/>
            <a:t>by</a:t>
          </a:r>
          <a:r>
            <a:rPr lang="hr-HR" sz="1400" dirty="0"/>
            <a:t> </a:t>
          </a:r>
          <a:r>
            <a:rPr lang="hr-HR" sz="1400" dirty="0" err="1"/>
            <a:t>using</a:t>
          </a:r>
          <a:r>
            <a:rPr lang="hr-HR" sz="1400" dirty="0"/>
            <a:t> </a:t>
          </a:r>
          <a:r>
            <a:rPr lang="hr-HR" sz="1400" dirty="0" err="1"/>
            <a:t>the</a:t>
          </a:r>
          <a:r>
            <a:rPr lang="hr-HR" sz="1400" dirty="0"/>
            <a:t> Office </a:t>
          </a:r>
          <a:r>
            <a:rPr lang="hr-HR" sz="1400" dirty="0" err="1"/>
            <a:t>tool</a:t>
          </a:r>
          <a:r>
            <a:rPr lang="hr-HR" sz="1400" dirty="0"/>
            <a:t> '</a:t>
          </a:r>
          <a:r>
            <a:rPr lang="hr-HR" sz="1400" dirty="0" err="1"/>
            <a:t>Forms</a:t>
          </a:r>
          <a:r>
            <a:rPr lang="hr-HR" sz="1400" dirty="0"/>
            <a:t>'</a:t>
          </a:r>
          <a:endParaRPr lang="en-US" sz="1400" dirty="0"/>
        </a:p>
      </dgm:t>
    </dgm:pt>
    <dgm:pt modelId="{52D94338-9BBA-4106-9BF2-92F4EA0D8ED1}" type="parTrans" cxnId="{B96CD3D4-25AB-4D56-BFE1-1D23A4306C16}">
      <dgm:prSet/>
      <dgm:spPr/>
      <dgm:t>
        <a:bodyPr/>
        <a:lstStyle/>
        <a:p>
          <a:endParaRPr lang="en-US"/>
        </a:p>
      </dgm:t>
    </dgm:pt>
    <dgm:pt modelId="{20BFDF3A-D256-4357-84C1-D64862FCF161}" type="sibTrans" cxnId="{B96CD3D4-25AB-4D56-BFE1-1D23A4306C16}">
      <dgm:prSet/>
      <dgm:spPr/>
      <dgm:t>
        <a:bodyPr/>
        <a:lstStyle/>
        <a:p>
          <a:endParaRPr lang="en-US"/>
        </a:p>
      </dgm:t>
    </dgm:pt>
    <dgm:pt modelId="{E501CCDB-BBCE-4BB6-8FEF-49F198A41C43}">
      <dgm:prSet custT="1"/>
      <dgm:spPr/>
      <dgm:t>
        <a:bodyPr/>
        <a:lstStyle/>
        <a:p>
          <a:r>
            <a:rPr lang="hr-HR" sz="1200" b="1" dirty="0" err="1">
              <a:solidFill>
                <a:schemeClr val="tx1"/>
              </a:solidFill>
            </a:rPr>
            <a:t>Teaching</a:t>
          </a:r>
          <a:r>
            <a:rPr lang="hr-HR" sz="1200" b="1" dirty="0">
              <a:solidFill>
                <a:schemeClr val="tx1"/>
              </a:solidFill>
            </a:rPr>
            <a:t> </a:t>
          </a:r>
          <a:r>
            <a:rPr lang="hr-HR" sz="1200" b="1" dirty="0" err="1">
              <a:solidFill>
                <a:schemeClr val="tx1"/>
              </a:solidFill>
            </a:rPr>
            <a:t>aims</a:t>
          </a:r>
          <a:r>
            <a:rPr lang="hr-HR" sz="1200" b="1" dirty="0">
              <a:solidFill>
                <a:schemeClr val="tx1"/>
              </a:solidFill>
            </a:rPr>
            <a:t>: </a:t>
          </a:r>
          <a:r>
            <a:rPr lang="en-US" sz="1200" dirty="0"/>
            <a:t>After the workshop students are able to differentiate good from bad ingredients in cosmetics and have the ability to read the declarations which contain the substances found in the products. In that way, the students will become more aware and be able to act 'greener'. </a:t>
          </a:r>
        </a:p>
      </dgm:t>
    </dgm:pt>
    <dgm:pt modelId="{1899C512-7D23-413A-9490-2499BA1681EC}" type="parTrans" cxnId="{29D55A5A-D007-4A62-861A-9153D11A2850}">
      <dgm:prSet/>
      <dgm:spPr/>
      <dgm:t>
        <a:bodyPr/>
        <a:lstStyle/>
        <a:p>
          <a:endParaRPr lang="en-US"/>
        </a:p>
      </dgm:t>
    </dgm:pt>
    <dgm:pt modelId="{1825A5CC-97CD-4116-9293-71EDBDC8F704}" type="sibTrans" cxnId="{29D55A5A-D007-4A62-861A-9153D11A2850}">
      <dgm:prSet/>
      <dgm:spPr/>
      <dgm:t>
        <a:bodyPr/>
        <a:lstStyle/>
        <a:p>
          <a:endParaRPr lang="en-US"/>
        </a:p>
      </dgm:t>
    </dgm:pt>
    <dgm:pt modelId="{2883E8AF-D1BA-410C-A562-11D26361732D}">
      <dgm:prSet/>
      <dgm:spPr/>
      <dgm:t>
        <a:bodyPr/>
        <a:lstStyle/>
        <a:p>
          <a:r>
            <a:rPr lang="hr-HR" b="1" dirty="0" err="1">
              <a:solidFill>
                <a:schemeClr val="tx1"/>
              </a:solidFill>
            </a:rPr>
            <a:t>Results</a:t>
          </a:r>
          <a:r>
            <a:rPr lang="hr-HR" b="1" dirty="0">
              <a:solidFill>
                <a:schemeClr val="tx1"/>
              </a:solidFill>
            </a:rPr>
            <a:t> of </a:t>
          </a:r>
          <a:r>
            <a:rPr lang="hr-HR" b="1" dirty="0" err="1">
              <a:solidFill>
                <a:schemeClr val="tx1"/>
              </a:solidFill>
            </a:rPr>
            <a:t>the</a:t>
          </a:r>
          <a:r>
            <a:rPr lang="hr-HR" b="1" dirty="0">
              <a:solidFill>
                <a:schemeClr val="tx1"/>
              </a:solidFill>
            </a:rPr>
            <a:t> </a:t>
          </a:r>
          <a:r>
            <a:rPr lang="hr-HR" b="1" dirty="0" err="1">
              <a:solidFill>
                <a:schemeClr val="tx1"/>
              </a:solidFill>
            </a:rPr>
            <a:t>activities</a:t>
          </a:r>
          <a:r>
            <a:rPr lang="hr-HR" b="1" dirty="0">
              <a:solidFill>
                <a:schemeClr val="tx1"/>
              </a:solidFill>
            </a:rPr>
            <a:t>:</a:t>
          </a:r>
        </a:p>
        <a:p>
          <a:r>
            <a:rPr lang="hr-HR" b="1" dirty="0"/>
            <a:t> </a:t>
          </a:r>
          <a:r>
            <a:rPr lang="hr-HR" dirty="0"/>
            <a:t>A </a:t>
          </a:r>
          <a:r>
            <a:rPr lang="hr-HR" dirty="0" err="1"/>
            <a:t>Powerpoint</a:t>
          </a:r>
          <a:r>
            <a:rPr lang="hr-HR" dirty="0"/>
            <a:t> </a:t>
          </a:r>
          <a:r>
            <a:rPr lang="hr-HR" dirty="0" err="1"/>
            <a:t>presentation</a:t>
          </a:r>
          <a:r>
            <a:rPr lang="hr-HR" dirty="0"/>
            <a:t> on </a:t>
          </a:r>
          <a:r>
            <a:rPr lang="hr-HR" dirty="0" err="1"/>
            <a:t>the</a:t>
          </a:r>
          <a:r>
            <a:rPr lang="hr-HR" dirty="0"/>
            <a:t> </a:t>
          </a:r>
          <a:r>
            <a:rPr lang="hr-HR" dirty="0" err="1"/>
            <a:t>topic</a:t>
          </a:r>
          <a:r>
            <a:rPr lang="hr-HR" dirty="0"/>
            <a:t> of 'Green </a:t>
          </a:r>
          <a:r>
            <a:rPr lang="hr-HR" dirty="0" err="1"/>
            <a:t>chemistry</a:t>
          </a:r>
          <a:r>
            <a:rPr lang="hr-HR" dirty="0"/>
            <a:t>' as </a:t>
          </a:r>
          <a:r>
            <a:rPr lang="hr-HR" dirty="0" err="1"/>
            <a:t>well</a:t>
          </a:r>
          <a:r>
            <a:rPr lang="hr-HR" dirty="0"/>
            <a:t> as a </a:t>
          </a:r>
          <a:r>
            <a:rPr lang="hr-HR" dirty="0" err="1"/>
            <a:t>knowledge</a:t>
          </a:r>
          <a:r>
            <a:rPr lang="hr-HR" dirty="0"/>
            <a:t> </a:t>
          </a:r>
          <a:r>
            <a:rPr lang="hr-HR" dirty="0" err="1"/>
            <a:t>quiz</a:t>
          </a:r>
          <a:r>
            <a:rPr lang="hr-HR" dirty="0"/>
            <a:t> </a:t>
          </a:r>
          <a:r>
            <a:rPr lang="hr-HR" dirty="0" err="1"/>
            <a:t>which</a:t>
          </a:r>
          <a:r>
            <a:rPr lang="hr-HR" dirty="0"/>
            <a:t> </a:t>
          </a:r>
          <a:r>
            <a:rPr lang="hr-HR" dirty="0" err="1"/>
            <a:t>students</a:t>
          </a:r>
          <a:r>
            <a:rPr lang="hr-HR" dirty="0"/>
            <a:t> </a:t>
          </a:r>
          <a:r>
            <a:rPr lang="hr-HR" dirty="0" err="1"/>
            <a:t>used</a:t>
          </a:r>
          <a:r>
            <a:rPr lang="hr-HR" dirty="0"/>
            <a:t> to </a:t>
          </a:r>
          <a:r>
            <a:rPr lang="hr-HR" dirty="0" err="1"/>
            <a:t>check</a:t>
          </a:r>
          <a:r>
            <a:rPr lang="hr-HR" dirty="0"/>
            <a:t> how </a:t>
          </a:r>
          <a:r>
            <a:rPr lang="hr-HR" dirty="0" err="1"/>
            <a:t>much</a:t>
          </a:r>
          <a:r>
            <a:rPr lang="hr-HR" dirty="0"/>
            <a:t> </a:t>
          </a:r>
          <a:r>
            <a:rPr lang="hr-HR" dirty="0" err="1"/>
            <a:t>they</a:t>
          </a:r>
          <a:r>
            <a:rPr lang="hr-HR" dirty="0"/>
            <a:t> </a:t>
          </a:r>
          <a:r>
            <a:rPr lang="hr-HR" dirty="0" err="1"/>
            <a:t>have</a:t>
          </a:r>
          <a:r>
            <a:rPr lang="hr-HR" dirty="0"/>
            <a:t> </a:t>
          </a:r>
          <a:r>
            <a:rPr lang="hr-HR" dirty="0" err="1"/>
            <a:t>learned</a:t>
          </a:r>
          <a:r>
            <a:rPr lang="hr-HR" dirty="0"/>
            <a:t>.</a:t>
          </a:r>
          <a:endParaRPr lang="en-US" dirty="0"/>
        </a:p>
      </dgm:t>
    </dgm:pt>
    <dgm:pt modelId="{2E49573E-4998-47CF-9665-FC5D51FCFF49}" type="parTrans" cxnId="{3BA02AD5-03B9-4172-9597-2AC5BF32377F}">
      <dgm:prSet/>
      <dgm:spPr/>
      <dgm:t>
        <a:bodyPr/>
        <a:lstStyle/>
        <a:p>
          <a:endParaRPr lang="en-US"/>
        </a:p>
      </dgm:t>
    </dgm:pt>
    <dgm:pt modelId="{C86253B7-F703-49B5-BB45-DBCB27CBFEFD}" type="sibTrans" cxnId="{3BA02AD5-03B9-4172-9597-2AC5BF32377F}">
      <dgm:prSet/>
      <dgm:spPr/>
      <dgm:t>
        <a:bodyPr/>
        <a:lstStyle/>
        <a:p>
          <a:endParaRPr lang="en-US"/>
        </a:p>
      </dgm:t>
    </dgm:pt>
    <dgm:pt modelId="{9A1BF402-B77A-4E56-86BC-170E082DAA68}">
      <dgm:prSet custT="1"/>
      <dgm:spPr/>
      <dgm:t>
        <a:bodyPr/>
        <a:lstStyle/>
        <a:p>
          <a:r>
            <a:rPr lang="hr-HR" sz="1800" b="1" dirty="0" err="1">
              <a:solidFill>
                <a:schemeClr val="tx1"/>
              </a:solidFill>
            </a:rPr>
            <a:t>Activity</a:t>
          </a:r>
          <a:r>
            <a:rPr lang="hr-HR" sz="1800" b="1" dirty="0">
              <a:solidFill>
                <a:schemeClr val="tx1"/>
              </a:solidFill>
            </a:rPr>
            <a:t> </a:t>
          </a:r>
          <a:r>
            <a:rPr lang="hr-HR" sz="1800" b="1" dirty="0" err="1">
              <a:solidFill>
                <a:schemeClr val="tx1"/>
              </a:solidFill>
            </a:rPr>
            <a:t>evaluation</a:t>
          </a:r>
          <a:r>
            <a:rPr lang="hr-HR" sz="1800" b="1" dirty="0"/>
            <a:t>: </a:t>
          </a:r>
          <a:r>
            <a:rPr lang="hr-HR" sz="1800" dirty="0" err="1"/>
            <a:t>Students</a:t>
          </a:r>
          <a:r>
            <a:rPr lang="hr-HR" sz="1800" dirty="0"/>
            <a:t> </a:t>
          </a:r>
          <a:r>
            <a:rPr lang="hr-HR" sz="1800" dirty="0" err="1"/>
            <a:t>graded</a:t>
          </a:r>
          <a:r>
            <a:rPr lang="hr-HR" sz="1800" dirty="0"/>
            <a:t> </a:t>
          </a:r>
          <a:r>
            <a:rPr lang="hr-HR" sz="1800" dirty="0" err="1"/>
            <a:t>the</a:t>
          </a:r>
          <a:r>
            <a:rPr lang="hr-HR" sz="1800" dirty="0"/>
            <a:t> </a:t>
          </a:r>
          <a:r>
            <a:rPr lang="hr-HR" sz="1800" dirty="0" err="1"/>
            <a:t>activity</a:t>
          </a:r>
          <a:r>
            <a:rPr lang="hr-HR" sz="1800" dirty="0"/>
            <a:t> </a:t>
          </a:r>
          <a:r>
            <a:rPr lang="hr-HR" sz="1800" dirty="0" err="1"/>
            <a:t>with</a:t>
          </a:r>
          <a:r>
            <a:rPr lang="hr-HR" sz="1800" dirty="0"/>
            <a:t> </a:t>
          </a:r>
          <a:r>
            <a:rPr lang="hr-HR" sz="1800" dirty="0" err="1"/>
            <a:t>stars</a:t>
          </a:r>
          <a:r>
            <a:rPr lang="hr-HR" sz="1800" dirty="0"/>
            <a:t> (1-5).</a:t>
          </a:r>
          <a:endParaRPr lang="en-US" sz="1800" dirty="0"/>
        </a:p>
      </dgm:t>
    </dgm:pt>
    <dgm:pt modelId="{8DFBE29E-9382-4E2F-8F73-BDA9833ED929}" type="parTrans" cxnId="{939D7341-A3F3-4BF5-A185-11051D42668A}">
      <dgm:prSet/>
      <dgm:spPr/>
      <dgm:t>
        <a:bodyPr/>
        <a:lstStyle/>
        <a:p>
          <a:endParaRPr lang="en-US"/>
        </a:p>
      </dgm:t>
    </dgm:pt>
    <dgm:pt modelId="{8A1AD171-64C8-475A-ABCA-2D4BE4624805}" type="sibTrans" cxnId="{939D7341-A3F3-4BF5-A185-11051D42668A}">
      <dgm:prSet/>
      <dgm:spPr/>
      <dgm:t>
        <a:bodyPr/>
        <a:lstStyle/>
        <a:p>
          <a:endParaRPr lang="en-US"/>
        </a:p>
      </dgm:t>
    </dgm:pt>
    <dgm:pt modelId="{D36E5095-85CC-4A05-B79D-09161282FB95}" type="pres">
      <dgm:prSet presAssocID="{972E4117-91A6-419E-A708-F91937B84BEB}" presName="Name0" presStyleCnt="0">
        <dgm:presLayoutVars>
          <dgm:dir/>
          <dgm:resizeHandles val="exact"/>
        </dgm:presLayoutVars>
      </dgm:prSet>
      <dgm:spPr/>
    </dgm:pt>
    <dgm:pt modelId="{50D72729-AE43-4FB5-8E58-EA3B64F76853}" type="pres">
      <dgm:prSet presAssocID="{170226CD-011F-4146-9D5A-48696D1F16F5}" presName="node" presStyleLbl="node1" presStyleIdx="0" presStyleCnt="11">
        <dgm:presLayoutVars>
          <dgm:bulletEnabled val="1"/>
        </dgm:presLayoutVars>
      </dgm:prSet>
      <dgm:spPr/>
    </dgm:pt>
    <dgm:pt modelId="{B4D1CB05-0ACA-4C2A-AD9E-9D256A196C5A}" type="pres">
      <dgm:prSet presAssocID="{7F5A3DAC-016F-45BD-9B16-C0AA4C5EF316}" presName="sibTransSpacerBeforeConnector" presStyleCnt="0"/>
      <dgm:spPr/>
    </dgm:pt>
    <dgm:pt modelId="{B0F04F42-F478-48E8-853D-40ED12A9BE85}" type="pres">
      <dgm:prSet presAssocID="{7F5A3DAC-016F-45BD-9B16-C0AA4C5EF316}" presName="sibTrans" presStyleLbl="node1" presStyleIdx="1" presStyleCnt="11"/>
      <dgm:spPr/>
    </dgm:pt>
    <dgm:pt modelId="{2450372E-FBC8-4865-B515-EB4E1E6C1037}" type="pres">
      <dgm:prSet presAssocID="{7F5A3DAC-016F-45BD-9B16-C0AA4C5EF316}" presName="sibTransSpacerAfterConnector" presStyleCnt="0"/>
      <dgm:spPr/>
    </dgm:pt>
    <dgm:pt modelId="{E65A6111-A2EB-48DF-B801-EE859820A230}" type="pres">
      <dgm:prSet presAssocID="{4F13FB64-C61A-433F-8142-015750D76133}" presName="node" presStyleLbl="node1" presStyleIdx="2" presStyleCnt="11">
        <dgm:presLayoutVars>
          <dgm:bulletEnabled val="1"/>
        </dgm:presLayoutVars>
      </dgm:prSet>
      <dgm:spPr/>
    </dgm:pt>
    <dgm:pt modelId="{C67A738D-40D7-4A70-8372-8F1D8228395B}" type="pres">
      <dgm:prSet presAssocID="{6EB2C471-3716-4C03-9359-F02F639EBF1E}" presName="sibTransSpacerBeforeConnector" presStyleCnt="0"/>
      <dgm:spPr/>
    </dgm:pt>
    <dgm:pt modelId="{F2E43AB6-2A21-4527-8C72-2CA3FAE1E413}" type="pres">
      <dgm:prSet presAssocID="{6EB2C471-3716-4C03-9359-F02F639EBF1E}" presName="sibTrans" presStyleLbl="node1" presStyleIdx="3" presStyleCnt="11"/>
      <dgm:spPr/>
    </dgm:pt>
    <dgm:pt modelId="{E97ACE79-4535-49E1-9CFF-0F558879A064}" type="pres">
      <dgm:prSet presAssocID="{6EB2C471-3716-4C03-9359-F02F639EBF1E}" presName="sibTransSpacerAfterConnector" presStyleCnt="0"/>
      <dgm:spPr/>
    </dgm:pt>
    <dgm:pt modelId="{150E37AE-4D2E-49FB-BECC-F26D2DB40990}" type="pres">
      <dgm:prSet presAssocID="{D637A0DF-BCE9-4CE9-9A9E-2753E4114EA8}" presName="node" presStyleLbl="node1" presStyleIdx="4" presStyleCnt="11">
        <dgm:presLayoutVars>
          <dgm:bulletEnabled val="1"/>
        </dgm:presLayoutVars>
      </dgm:prSet>
      <dgm:spPr/>
    </dgm:pt>
    <dgm:pt modelId="{9CF115F7-86A0-41A7-86FB-BEAF20F95C46}" type="pres">
      <dgm:prSet presAssocID="{20BFDF3A-D256-4357-84C1-D64862FCF161}" presName="sibTransSpacerBeforeConnector" presStyleCnt="0"/>
      <dgm:spPr/>
    </dgm:pt>
    <dgm:pt modelId="{E3BAB095-E191-40A4-85EF-250F0D33CCD3}" type="pres">
      <dgm:prSet presAssocID="{20BFDF3A-D256-4357-84C1-D64862FCF161}" presName="sibTrans" presStyleLbl="node1" presStyleIdx="5" presStyleCnt="11"/>
      <dgm:spPr/>
    </dgm:pt>
    <dgm:pt modelId="{B99E9406-D67B-49DF-B36B-8AF56C65443A}" type="pres">
      <dgm:prSet presAssocID="{20BFDF3A-D256-4357-84C1-D64862FCF161}" presName="sibTransSpacerAfterConnector" presStyleCnt="0"/>
      <dgm:spPr/>
    </dgm:pt>
    <dgm:pt modelId="{A083BDDB-2E9C-4771-9CFB-2EBF1CA3CCE7}" type="pres">
      <dgm:prSet presAssocID="{E501CCDB-BBCE-4BB6-8FEF-49F198A41C43}" presName="node" presStyleLbl="node1" presStyleIdx="6" presStyleCnt="11">
        <dgm:presLayoutVars>
          <dgm:bulletEnabled val="1"/>
        </dgm:presLayoutVars>
      </dgm:prSet>
      <dgm:spPr/>
    </dgm:pt>
    <dgm:pt modelId="{1185BFB1-845D-4778-9FFE-1714EF61D84C}" type="pres">
      <dgm:prSet presAssocID="{1825A5CC-97CD-4116-9293-71EDBDC8F704}" presName="sibTransSpacerBeforeConnector" presStyleCnt="0"/>
      <dgm:spPr/>
    </dgm:pt>
    <dgm:pt modelId="{3C9411AF-E249-4044-B305-E8B610E571FA}" type="pres">
      <dgm:prSet presAssocID="{1825A5CC-97CD-4116-9293-71EDBDC8F704}" presName="sibTrans" presStyleLbl="node1" presStyleIdx="7" presStyleCnt="11"/>
      <dgm:spPr/>
    </dgm:pt>
    <dgm:pt modelId="{526F33CC-362D-442F-A1F0-DED8004ACA4C}" type="pres">
      <dgm:prSet presAssocID="{1825A5CC-97CD-4116-9293-71EDBDC8F704}" presName="sibTransSpacerAfterConnector" presStyleCnt="0"/>
      <dgm:spPr/>
    </dgm:pt>
    <dgm:pt modelId="{75721032-4651-479D-B0C3-5DF67F28E6BF}" type="pres">
      <dgm:prSet presAssocID="{2883E8AF-D1BA-410C-A562-11D26361732D}" presName="node" presStyleLbl="node1" presStyleIdx="8" presStyleCnt="11">
        <dgm:presLayoutVars>
          <dgm:bulletEnabled val="1"/>
        </dgm:presLayoutVars>
      </dgm:prSet>
      <dgm:spPr/>
    </dgm:pt>
    <dgm:pt modelId="{503E6565-8651-4479-8E06-48BC53A736E0}" type="pres">
      <dgm:prSet presAssocID="{C86253B7-F703-49B5-BB45-DBCB27CBFEFD}" presName="sibTransSpacerBeforeConnector" presStyleCnt="0"/>
      <dgm:spPr/>
    </dgm:pt>
    <dgm:pt modelId="{851489C9-096F-49A4-AA2D-63C686E5E606}" type="pres">
      <dgm:prSet presAssocID="{C86253B7-F703-49B5-BB45-DBCB27CBFEFD}" presName="sibTrans" presStyleLbl="node1" presStyleIdx="9" presStyleCnt="11"/>
      <dgm:spPr/>
    </dgm:pt>
    <dgm:pt modelId="{1C44BC6C-0E98-43FB-8489-4EAF9813790F}" type="pres">
      <dgm:prSet presAssocID="{C86253B7-F703-49B5-BB45-DBCB27CBFEFD}" presName="sibTransSpacerAfterConnector" presStyleCnt="0"/>
      <dgm:spPr/>
    </dgm:pt>
    <dgm:pt modelId="{DBBF529F-8406-41DE-967C-DABF58FE4AD7}" type="pres">
      <dgm:prSet presAssocID="{9A1BF402-B77A-4E56-86BC-170E082DAA68}" presName="node" presStyleLbl="node1" presStyleIdx="10" presStyleCnt="11">
        <dgm:presLayoutVars>
          <dgm:bulletEnabled val="1"/>
        </dgm:presLayoutVars>
      </dgm:prSet>
      <dgm:spPr/>
    </dgm:pt>
  </dgm:ptLst>
  <dgm:cxnLst>
    <dgm:cxn modelId="{483E3A03-254E-4CFE-8402-137B029FD3B6}" type="presOf" srcId="{9A1BF402-B77A-4E56-86BC-170E082DAA68}" destId="{DBBF529F-8406-41DE-967C-DABF58FE4AD7}" srcOrd="0" destOrd="0" presId="urn:microsoft.com/office/officeart/2016/7/layout/BasicProcessNew"/>
    <dgm:cxn modelId="{9A96DC0B-1846-4811-A487-5D48C330FB36}" type="presOf" srcId="{C86253B7-F703-49B5-BB45-DBCB27CBFEFD}" destId="{851489C9-096F-49A4-AA2D-63C686E5E606}" srcOrd="0" destOrd="0" presId="urn:microsoft.com/office/officeart/2016/7/layout/BasicProcessNew"/>
    <dgm:cxn modelId="{C76F4427-5701-4FBF-96CC-3043FA51FB23}" srcId="{972E4117-91A6-419E-A708-F91937B84BEB}" destId="{4F13FB64-C61A-433F-8142-015750D76133}" srcOrd="1" destOrd="0" parTransId="{CDF48D45-636E-4C14-9677-6CA194F1F046}" sibTransId="{6EB2C471-3716-4C03-9359-F02F639EBF1E}"/>
    <dgm:cxn modelId="{C680102A-1386-455D-9DB1-5BBBB6AAED9D}" type="presOf" srcId="{972E4117-91A6-419E-A708-F91937B84BEB}" destId="{D36E5095-85CC-4A05-B79D-09161282FB95}" srcOrd="0" destOrd="0" presId="urn:microsoft.com/office/officeart/2016/7/layout/BasicProcessNew"/>
    <dgm:cxn modelId="{939D7341-A3F3-4BF5-A185-11051D42668A}" srcId="{972E4117-91A6-419E-A708-F91937B84BEB}" destId="{9A1BF402-B77A-4E56-86BC-170E082DAA68}" srcOrd="5" destOrd="0" parTransId="{8DFBE29E-9382-4E2F-8F73-BDA9833ED929}" sibTransId="{8A1AD171-64C8-475A-ABCA-2D4BE4624805}"/>
    <dgm:cxn modelId="{A28CC764-2131-4302-B6DE-FA74EE000A41}" type="presOf" srcId="{4F13FB64-C61A-433F-8142-015750D76133}" destId="{E65A6111-A2EB-48DF-B801-EE859820A230}" srcOrd="0" destOrd="0" presId="urn:microsoft.com/office/officeart/2016/7/layout/BasicProcessNew"/>
    <dgm:cxn modelId="{048AFC45-22B6-4C16-B596-A68447EF85F0}" type="presOf" srcId="{7F5A3DAC-016F-45BD-9B16-C0AA4C5EF316}" destId="{B0F04F42-F478-48E8-853D-40ED12A9BE85}" srcOrd="0" destOrd="0" presId="urn:microsoft.com/office/officeart/2016/7/layout/BasicProcessNew"/>
    <dgm:cxn modelId="{9DEFB146-2E80-447B-8A42-59C2DD3EBF1A}" type="presOf" srcId="{170226CD-011F-4146-9D5A-48696D1F16F5}" destId="{50D72729-AE43-4FB5-8E58-EA3B64F76853}" srcOrd="0" destOrd="0" presId="urn:microsoft.com/office/officeart/2016/7/layout/BasicProcessNew"/>
    <dgm:cxn modelId="{29D55A5A-D007-4A62-861A-9153D11A2850}" srcId="{972E4117-91A6-419E-A708-F91937B84BEB}" destId="{E501CCDB-BBCE-4BB6-8FEF-49F198A41C43}" srcOrd="3" destOrd="0" parTransId="{1899C512-7D23-413A-9490-2499BA1681EC}" sibTransId="{1825A5CC-97CD-4116-9293-71EDBDC8F704}"/>
    <dgm:cxn modelId="{4B820EAC-1BF1-444B-8162-F6F28322DBD2}" srcId="{972E4117-91A6-419E-A708-F91937B84BEB}" destId="{170226CD-011F-4146-9D5A-48696D1F16F5}" srcOrd="0" destOrd="0" parTransId="{8EF65472-6317-41EE-BAB5-AA9175E1BEF9}" sibTransId="{7F5A3DAC-016F-45BD-9B16-C0AA4C5EF316}"/>
    <dgm:cxn modelId="{31AFF2AF-EE46-44F2-96F6-1FF1FF493B72}" type="presOf" srcId="{1825A5CC-97CD-4116-9293-71EDBDC8F704}" destId="{3C9411AF-E249-4044-B305-E8B610E571FA}" srcOrd="0" destOrd="0" presId="urn:microsoft.com/office/officeart/2016/7/layout/BasicProcessNew"/>
    <dgm:cxn modelId="{5AA55FBA-848A-4636-846C-FD5A83895F99}" type="presOf" srcId="{6EB2C471-3716-4C03-9359-F02F639EBF1E}" destId="{F2E43AB6-2A21-4527-8C72-2CA3FAE1E413}" srcOrd="0" destOrd="0" presId="urn:microsoft.com/office/officeart/2016/7/layout/BasicProcessNew"/>
    <dgm:cxn modelId="{BD61B6BC-57AB-472C-85DC-C5C449E904AD}" type="presOf" srcId="{20BFDF3A-D256-4357-84C1-D64862FCF161}" destId="{E3BAB095-E191-40A4-85EF-250F0D33CCD3}" srcOrd="0" destOrd="0" presId="urn:microsoft.com/office/officeart/2016/7/layout/BasicProcessNew"/>
    <dgm:cxn modelId="{B55816CB-A6AA-4D7A-8858-5152C571D843}" type="presOf" srcId="{E501CCDB-BBCE-4BB6-8FEF-49F198A41C43}" destId="{A083BDDB-2E9C-4771-9CFB-2EBF1CA3CCE7}" srcOrd="0" destOrd="0" presId="urn:microsoft.com/office/officeart/2016/7/layout/BasicProcessNew"/>
    <dgm:cxn modelId="{B96CD3D4-25AB-4D56-BFE1-1D23A4306C16}" srcId="{972E4117-91A6-419E-A708-F91937B84BEB}" destId="{D637A0DF-BCE9-4CE9-9A9E-2753E4114EA8}" srcOrd="2" destOrd="0" parTransId="{52D94338-9BBA-4106-9BF2-92F4EA0D8ED1}" sibTransId="{20BFDF3A-D256-4357-84C1-D64862FCF161}"/>
    <dgm:cxn modelId="{3BA02AD5-03B9-4172-9597-2AC5BF32377F}" srcId="{972E4117-91A6-419E-A708-F91937B84BEB}" destId="{2883E8AF-D1BA-410C-A562-11D26361732D}" srcOrd="4" destOrd="0" parTransId="{2E49573E-4998-47CF-9665-FC5D51FCFF49}" sibTransId="{C86253B7-F703-49B5-BB45-DBCB27CBFEFD}"/>
    <dgm:cxn modelId="{421754D7-D04A-43F2-91EC-226CA5EF9249}" type="presOf" srcId="{2883E8AF-D1BA-410C-A562-11D26361732D}" destId="{75721032-4651-479D-B0C3-5DF67F28E6BF}" srcOrd="0" destOrd="0" presId="urn:microsoft.com/office/officeart/2016/7/layout/BasicProcessNew"/>
    <dgm:cxn modelId="{077DA0E4-2D78-4EA4-AD07-43E9A22AB505}" type="presOf" srcId="{D637A0DF-BCE9-4CE9-9A9E-2753E4114EA8}" destId="{150E37AE-4D2E-49FB-BECC-F26D2DB40990}" srcOrd="0" destOrd="0" presId="urn:microsoft.com/office/officeart/2016/7/layout/BasicProcessNew"/>
    <dgm:cxn modelId="{3C5C82EE-5F5A-4DBE-83D8-7420F13735A7}" type="presParOf" srcId="{D36E5095-85CC-4A05-B79D-09161282FB95}" destId="{50D72729-AE43-4FB5-8E58-EA3B64F76853}" srcOrd="0" destOrd="0" presId="urn:microsoft.com/office/officeart/2016/7/layout/BasicProcessNew"/>
    <dgm:cxn modelId="{BA37A2A9-7EB2-49A9-AA3F-8D06FFAAD70F}" type="presParOf" srcId="{D36E5095-85CC-4A05-B79D-09161282FB95}" destId="{B4D1CB05-0ACA-4C2A-AD9E-9D256A196C5A}" srcOrd="1" destOrd="0" presId="urn:microsoft.com/office/officeart/2016/7/layout/BasicProcessNew"/>
    <dgm:cxn modelId="{92A4C9BD-8B28-41F1-956A-46E9BA90B6C1}" type="presParOf" srcId="{D36E5095-85CC-4A05-B79D-09161282FB95}" destId="{B0F04F42-F478-48E8-853D-40ED12A9BE85}" srcOrd="2" destOrd="0" presId="urn:microsoft.com/office/officeart/2016/7/layout/BasicProcessNew"/>
    <dgm:cxn modelId="{8858795D-3177-4530-BD55-6D81E4E4FF1B}" type="presParOf" srcId="{D36E5095-85CC-4A05-B79D-09161282FB95}" destId="{2450372E-FBC8-4865-B515-EB4E1E6C1037}" srcOrd="3" destOrd="0" presId="urn:microsoft.com/office/officeart/2016/7/layout/BasicProcessNew"/>
    <dgm:cxn modelId="{EDB364D6-0A6E-4AFA-9B0F-26152D81FB8F}" type="presParOf" srcId="{D36E5095-85CC-4A05-B79D-09161282FB95}" destId="{E65A6111-A2EB-48DF-B801-EE859820A230}" srcOrd="4" destOrd="0" presId="urn:microsoft.com/office/officeart/2016/7/layout/BasicProcessNew"/>
    <dgm:cxn modelId="{B9AC59F0-2DF4-4A39-B6A5-3E9C462EF9E4}" type="presParOf" srcId="{D36E5095-85CC-4A05-B79D-09161282FB95}" destId="{C67A738D-40D7-4A70-8372-8F1D8228395B}" srcOrd="5" destOrd="0" presId="urn:microsoft.com/office/officeart/2016/7/layout/BasicProcessNew"/>
    <dgm:cxn modelId="{7DC81B14-BCA6-4E56-815D-1F57D8941316}" type="presParOf" srcId="{D36E5095-85CC-4A05-B79D-09161282FB95}" destId="{F2E43AB6-2A21-4527-8C72-2CA3FAE1E413}" srcOrd="6" destOrd="0" presId="urn:microsoft.com/office/officeart/2016/7/layout/BasicProcessNew"/>
    <dgm:cxn modelId="{566B4512-F50C-486F-A6DB-0DA8150A4999}" type="presParOf" srcId="{D36E5095-85CC-4A05-B79D-09161282FB95}" destId="{E97ACE79-4535-49E1-9CFF-0F558879A064}" srcOrd="7" destOrd="0" presId="urn:microsoft.com/office/officeart/2016/7/layout/BasicProcessNew"/>
    <dgm:cxn modelId="{B5199CDF-85E7-4FDB-BEE0-F274F249A07D}" type="presParOf" srcId="{D36E5095-85CC-4A05-B79D-09161282FB95}" destId="{150E37AE-4D2E-49FB-BECC-F26D2DB40990}" srcOrd="8" destOrd="0" presId="urn:microsoft.com/office/officeart/2016/7/layout/BasicProcessNew"/>
    <dgm:cxn modelId="{7C5373B0-4240-4509-8B9F-8F08BBF5CFD0}" type="presParOf" srcId="{D36E5095-85CC-4A05-B79D-09161282FB95}" destId="{9CF115F7-86A0-41A7-86FB-BEAF20F95C46}" srcOrd="9" destOrd="0" presId="urn:microsoft.com/office/officeart/2016/7/layout/BasicProcessNew"/>
    <dgm:cxn modelId="{A4F0687B-0AEF-4159-A3C7-EAEF2093F8CD}" type="presParOf" srcId="{D36E5095-85CC-4A05-B79D-09161282FB95}" destId="{E3BAB095-E191-40A4-85EF-250F0D33CCD3}" srcOrd="10" destOrd="0" presId="urn:microsoft.com/office/officeart/2016/7/layout/BasicProcessNew"/>
    <dgm:cxn modelId="{659CDB27-BC62-4E47-BD39-59F6071AC305}" type="presParOf" srcId="{D36E5095-85CC-4A05-B79D-09161282FB95}" destId="{B99E9406-D67B-49DF-B36B-8AF56C65443A}" srcOrd="11" destOrd="0" presId="urn:microsoft.com/office/officeart/2016/7/layout/BasicProcessNew"/>
    <dgm:cxn modelId="{517C9594-8085-4A27-B7C4-79DAE7279C44}" type="presParOf" srcId="{D36E5095-85CC-4A05-B79D-09161282FB95}" destId="{A083BDDB-2E9C-4771-9CFB-2EBF1CA3CCE7}" srcOrd="12" destOrd="0" presId="urn:microsoft.com/office/officeart/2016/7/layout/BasicProcessNew"/>
    <dgm:cxn modelId="{968BF8DA-F58F-4C55-B767-02B0F4CF1A74}" type="presParOf" srcId="{D36E5095-85CC-4A05-B79D-09161282FB95}" destId="{1185BFB1-845D-4778-9FFE-1714EF61D84C}" srcOrd="13" destOrd="0" presId="urn:microsoft.com/office/officeart/2016/7/layout/BasicProcessNew"/>
    <dgm:cxn modelId="{1735447B-1406-44AA-B210-D304E3F6811E}" type="presParOf" srcId="{D36E5095-85CC-4A05-B79D-09161282FB95}" destId="{3C9411AF-E249-4044-B305-E8B610E571FA}" srcOrd="14" destOrd="0" presId="urn:microsoft.com/office/officeart/2016/7/layout/BasicProcessNew"/>
    <dgm:cxn modelId="{504C042A-2E08-47E7-8F83-51B7D4785E22}" type="presParOf" srcId="{D36E5095-85CC-4A05-B79D-09161282FB95}" destId="{526F33CC-362D-442F-A1F0-DED8004ACA4C}" srcOrd="15" destOrd="0" presId="urn:microsoft.com/office/officeart/2016/7/layout/BasicProcessNew"/>
    <dgm:cxn modelId="{AE59EECF-7C67-4CAC-A5B0-5DF8FF6D12EE}" type="presParOf" srcId="{D36E5095-85CC-4A05-B79D-09161282FB95}" destId="{75721032-4651-479D-B0C3-5DF67F28E6BF}" srcOrd="16" destOrd="0" presId="urn:microsoft.com/office/officeart/2016/7/layout/BasicProcessNew"/>
    <dgm:cxn modelId="{76C90D13-E789-4A0D-A0A8-E9F862BB55BA}" type="presParOf" srcId="{D36E5095-85CC-4A05-B79D-09161282FB95}" destId="{503E6565-8651-4479-8E06-48BC53A736E0}" srcOrd="17" destOrd="0" presId="urn:microsoft.com/office/officeart/2016/7/layout/BasicProcessNew"/>
    <dgm:cxn modelId="{B035D243-3F93-4249-BE4A-458C66EC7AFC}" type="presParOf" srcId="{D36E5095-85CC-4A05-B79D-09161282FB95}" destId="{851489C9-096F-49A4-AA2D-63C686E5E606}" srcOrd="18" destOrd="0" presId="urn:microsoft.com/office/officeart/2016/7/layout/BasicProcessNew"/>
    <dgm:cxn modelId="{0535BD49-117D-49B0-8F2B-3A92ECF8D84B}" type="presParOf" srcId="{D36E5095-85CC-4A05-B79D-09161282FB95}" destId="{1C44BC6C-0E98-43FB-8489-4EAF9813790F}" srcOrd="19" destOrd="0" presId="urn:microsoft.com/office/officeart/2016/7/layout/BasicProcessNew"/>
    <dgm:cxn modelId="{421047FB-208E-44BC-92C7-623D1E32C3B8}" type="presParOf" srcId="{D36E5095-85CC-4A05-B79D-09161282FB95}" destId="{DBBF529F-8406-41DE-967C-DABF58FE4AD7}" srcOrd="20"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4FDEA4-D709-4919-BEA5-6D7B616259C0}">
      <dsp:nvSpPr>
        <dsp:cNvPr id="0" name=""/>
        <dsp:cNvSpPr/>
      </dsp:nvSpPr>
      <dsp:spPr>
        <a:xfrm>
          <a:off x="0" y="0"/>
          <a:ext cx="6877049" cy="853916"/>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r-HR" sz="2800" b="1" kern="1200" dirty="0" err="1"/>
            <a:t>Descriptionof</a:t>
          </a:r>
          <a:r>
            <a:rPr lang="hr-HR" sz="2800" b="1" kern="1200" dirty="0"/>
            <a:t> </a:t>
          </a:r>
          <a:r>
            <a:rPr lang="hr-HR" sz="2800" b="1" kern="1200" dirty="0" err="1"/>
            <a:t>the</a:t>
          </a:r>
          <a:r>
            <a:rPr lang="hr-HR" sz="2800" b="1" kern="1200" dirty="0"/>
            <a:t> </a:t>
          </a:r>
          <a:r>
            <a:rPr lang="hr-HR" sz="2800" b="1" kern="1200" dirty="0" err="1"/>
            <a:t>activity</a:t>
          </a:r>
          <a:endParaRPr lang="en-US" sz="2800" kern="1200" dirty="0"/>
        </a:p>
      </dsp:txBody>
      <dsp:txXfrm>
        <a:off x="25010" y="25010"/>
        <a:ext cx="5883452" cy="803896"/>
      </dsp:txXfrm>
    </dsp:sp>
    <dsp:sp modelId="{E4BB8CCA-1979-41CF-BF80-A9A3FFC8DB25}">
      <dsp:nvSpPr>
        <dsp:cNvPr id="0" name=""/>
        <dsp:cNvSpPr/>
      </dsp:nvSpPr>
      <dsp:spPr>
        <a:xfrm>
          <a:off x="575952" y="1009173"/>
          <a:ext cx="6877049" cy="853916"/>
        </a:xfrm>
        <a:prstGeom prst="roundRect">
          <a:avLst>
            <a:gd name="adj" fmla="val 10000"/>
          </a:avLst>
        </a:prstGeom>
        <a:solidFill>
          <a:schemeClr val="accent2">
            <a:hueOff val="-988095"/>
            <a:satOff val="4733"/>
            <a:lumOff val="437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Students listened to a lecture about 'Green chemistry'. They learned about the principles of that project. They listened about the analysis of various cosmetic products or how to recognize harmful substances that can be found in them. </a:t>
          </a:r>
        </a:p>
      </dsp:txBody>
      <dsp:txXfrm>
        <a:off x="600962" y="1034183"/>
        <a:ext cx="5696031" cy="803896"/>
      </dsp:txXfrm>
    </dsp:sp>
    <dsp:sp modelId="{C1C2BDC2-0AF1-4591-A4BC-4FD7BAAC6F07}">
      <dsp:nvSpPr>
        <dsp:cNvPr id="0" name=""/>
        <dsp:cNvSpPr/>
      </dsp:nvSpPr>
      <dsp:spPr>
        <a:xfrm>
          <a:off x="1143309" y="2018347"/>
          <a:ext cx="6877049" cy="853916"/>
        </a:xfrm>
        <a:prstGeom prst="roundRect">
          <a:avLst>
            <a:gd name="adj" fmla="val 10000"/>
          </a:avLst>
        </a:prstGeom>
        <a:solidFill>
          <a:schemeClr val="accent2">
            <a:hueOff val="-1976191"/>
            <a:satOff val="9467"/>
            <a:lumOff val="875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After that, the students checked their knowledge through a quiz with questions related to the topic. </a:t>
          </a:r>
        </a:p>
      </dsp:txBody>
      <dsp:txXfrm>
        <a:off x="1168319" y="2043357"/>
        <a:ext cx="5704627" cy="803896"/>
      </dsp:txXfrm>
    </dsp:sp>
    <dsp:sp modelId="{F25D9E16-465F-425A-BA89-8B467FF2D4E9}">
      <dsp:nvSpPr>
        <dsp:cNvPr id="0" name=""/>
        <dsp:cNvSpPr/>
      </dsp:nvSpPr>
      <dsp:spPr>
        <a:xfrm>
          <a:off x="1719262" y="3027520"/>
          <a:ext cx="6877049" cy="853916"/>
        </a:xfrm>
        <a:prstGeom prst="roundRect">
          <a:avLst>
            <a:gd name="adj" fmla="val 10000"/>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In the questions students were supposed to recognize basic toxins which are most commonly found in cosmetics and know their harmful effects.</a:t>
          </a:r>
        </a:p>
      </dsp:txBody>
      <dsp:txXfrm>
        <a:off x="1744272" y="3052530"/>
        <a:ext cx="5696031" cy="803896"/>
      </dsp:txXfrm>
    </dsp:sp>
    <dsp:sp modelId="{83844980-A792-4A3E-B398-068C3BE283DF}">
      <dsp:nvSpPr>
        <dsp:cNvPr id="0" name=""/>
        <dsp:cNvSpPr/>
      </dsp:nvSpPr>
      <dsp:spPr>
        <a:xfrm>
          <a:off x="6322004" y="654022"/>
          <a:ext cx="555045" cy="555045"/>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6446889" y="654022"/>
        <a:ext cx="305275" cy="417671"/>
      </dsp:txXfrm>
    </dsp:sp>
    <dsp:sp modelId="{C12DF7DF-A271-48E9-8D3A-DFD124AB1197}">
      <dsp:nvSpPr>
        <dsp:cNvPr id="0" name=""/>
        <dsp:cNvSpPr/>
      </dsp:nvSpPr>
      <dsp:spPr>
        <a:xfrm>
          <a:off x="6897957" y="1663195"/>
          <a:ext cx="555045" cy="555045"/>
        </a:xfrm>
        <a:prstGeom prst="downArrow">
          <a:avLst>
            <a:gd name="adj1" fmla="val 55000"/>
            <a:gd name="adj2" fmla="val 45000"/>
          </a:avLst>
        </a:prstGeom>
        <a:solidFill>
          <a:schemeClr val="accent2">
            <a:tint val="40000"/>
            <a:alpha val="90000"/>
            <a:hueOff val="-2045920"/>
            <a:satOff val="22554"/>
            <a:lumOff val="2148"/>
            <a:alphaOff val="0"/>
          </a:schemeClr>
        </a:solidFill>
        <a:ln w="19050" cap="rnd" cmpd="sng" algn="ctr">
          <a:solidFill>
            <a:schemeClr val="accent2">
              <a:tint val="40000"/>
              <a:alpha val="90000"/>
              <a:hueOff val="-2045920"/>
              <a:satOff val="22554"/>
              <a:lumOff val="21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022842" y="1663195"/>
        <a:ext cx="305275" cy="417671"/>
      </dsp:txXfrm>
    </dsp:sp>
    <dsp:sp modelId="{ACC763D4-8A36-4275-BE88-FD69ED06BBBA}">
      <dsp:nvSpPr>
        <dsp:cNvPr id="0" name=""/>
        <dsp:cNvSpPr/>
      </dsp:nvSpPr>
      <dsp:spPr>
        <a:xfrm>
          <a:off x="7465313" y="2672369"/>
          <a:ext cx="555045" cy="555045"/>
        </a:xfrm>
        <a:prstGeom prst="downArrow">
          <a:avLst>
            <a:gd name="adj1" fmla="val 55000"/>
            <a:gd name="adj2" fmla="val 45000"/>
          </a:avLst>
        </a:prstGeom>
        <a:solidFill>
          <a:schemeClr val="accent2">
            <a:tint val="40000"/>
            <a:alpha val="90000"/>
            <a:hueOff val="-4091839"/>
            <a:satOff val="45107"/>
            <a:lumOff val="4296"/>
            <a:alphaOff val="0"/>
          </a:schemeClr>
        </a:solidFill>
        <a:ln w="19050" cap="rnd" cmpd="sng" algn="ctr">
          <a:solidFill>
            <a:schemeClr val="accent2">
              <a:tint val="40000"/>
              <a:alpha val="90000"/>
              <a:hueOff val="-4091839"/>
              <a:satOff val="45107"/>
              <a:lumOff val="42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590198" y="2672369"/>
        <a:ext cx="305275" cy="4176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72729-AE43-4FB5-8E58-EA3B64F76853}">
      <dsp:nvSpPr>
        <dsp:cNvPr id="0" name=""/>
        <dsp:cNvSpPr/>
      </dsp:nvSpPr>
      <dsp:spPr>
        <a:xfrm>
          <a:off x="12195" y="0"/>
          <a:ext cx="1577396" cy="328612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622300">
            <a:lnSpc>
              <a:spcPct val="90000"/>
            </a:lnSpc>
            <a:spcBef>
              <a:spcPct val="0"/>
            </a:spcBef>
            <a:spcAft>
              <a:spcPct val="35000"/>
            </a:spcAft>
            <a:buNone/>
          </a:pPr>
          <a:r>
            <a:rPr lang="hr-HR" sz="1400" b="1" kern="1200" dirty="0" err="1">
              <a:solidFill>
                <a:schemeClr val="tx1"/>
              </a:solidFill>
            </a:rPr>
            <a:t>Aim</a:t>
          </a:r>
          <a:r>
            <a:rPr lang="hr-HR" sz="1400" b="1" kern="1200" dirty="0">
              <a:solidFill>
                <a:schemeClr val="tx1"/>
              </a:solidFill>
            </a:rPr>
            <a:t> of </a:t>
          </a:r>
          <a:r>
            <a:rPr lang="hr-HR" sz="1400" b="1" kern="1200" dirty="0" err="1">
              <a:solidFill>
                <a:schemeClr val="tx1"/>
              </a:solidFill>
            </a:rPr>
            <a:t>the</a:t>
          </a:r>
          <a:r>
            <a:rPr lang="hr-HR" sz="1400" b="1" kern="1200" dirty="0">
              <a:solidFill>
                <a:schemeClr val="tx1"/>
              </a:solidFill>
            </a:rPr>
            <a:t> </a:t>
          </a:r>
          <a:r>
            <a:rPr lang="hr-HR" sz="1400" b="1" kern="1200" dirty="0" err="1">
              <a:solidFill>
                <a:schemeClr val="tx1"/>
              </a:solidFill>
            </a:rPr>
            <a:t>activity</a:t>
          </a:r>
          <a:r>
            <a:rPr lang="hr-HR" sz="1400" b="1" kern="1200" dirty="0"/>
            <a:t>:</a:t>
          </a:r>
        </a:p>
        <a:p>
          <a:pPr marL="0" lvl="0" indent="0" algn="ctr" defTabSz="622300">
            <a:lnSpc>
              <a:spcPct val="90000"/>
            </a:lnSpc>
            <a:spcBef>
              <a:spcPct val="0"/>
            </a:spcBef>
            <a:spcAft>
              <a:spcPct val="35000"/>
            </a:spcAft>
            <a:buNone/>
          </a:pPr>
          <a:r>
            <a:rPr lang="hr-HR" sz="1400" kern="1200" dirty="0"/>
            <a:t>Raise </a:t>
          </a:r>
          <a:r>
            <a:rPr lang="hr-HR" sz="1400" kern="1200" dirty="0" err="1"/>
            <a:t>awareness</a:t>
          </a:r>
          <a:r>
            <a:rPr lang="hr-HR" sz="1400" kern="1200" dirty="0"/>
            <a:t> of </a:t>
          </a:r>
          <a:r>
            <a:rPr lang="hr-HR" sz="1400" kern="1200" dirty="0" err="1"/>
            <a:t>the</a:t>
          </a:r>
          <a:r>
            <a:rPr lang="hr-HR" sz="1400" kern="1200" dirty="0"/>
            <a:t> </a:t>
          </a:r>
          <a:r>
            <a:rPr lang="hr-HR" sz="1400" kern="1200" dirty="0" err="1"/>
            <a:t>students</a:t>
          </a:r>
          <a:r>
            <a:rPr lang="hr-HR" sz="1400" kern="1200" dirty="0"/>
            <a:t> </a:t>
          </a:r>
          <a:r>
            <a:rPr lang="hr-HR" sz="1400" kern="1200" dirty="0" err="1"/>
            <a:t>about</a:t>
          </a:r>
          <a:r>
            <a:rPr lang="hr-HR" sz="1400" kern="1200" dirty="0"/>
            <a:t> </a:t>
          </a:r>
          <a:r>
            <a:rPr lang="hr-HR" sz="1400" kern="1200" dirty="0" err="1"/>
            <a:t>the</a:t>
          </a:r>
          <a:r>
            <a:rPr lang="hr-HR" sz="1400" kern="1200" dirty="0"/>
            <a:t> </a:t>
          </a:r>
          <a:r>
            <a:rPr lang="hr-HR" sz="1400" kern="1200" dirty="0" err="1"/>
            <a:t>harmfulness</a:t>
          </a:r>
          <a:r>
            <a:rPr lang="hr-HR" sz="1400" kern="1200" dirty="0"/>
            <a:t> of </a:t>
          </a:r>
          <a:r>
            <a:rPr lang="hr-HR" sz="1400" kern="1200" dirty="0" err="1"/>
            <a:t>certain</a:t>
          </a:r>
          <a:r>
            <a:rPr lang="hr-HR" sz="1400" kern="1200" dirty="0"/>
            <a:t> </a:t>
          </a:r>
          <a:r>
            <a:rPr lang="hr-HR" sz="1400" kern="1200" dirty="0" err="1"/>
            <a:t>toxins</a:t>
          </a:r>
          <a:r>
            <a:rPr lang="hr-HR" sz="1400" kern="1200" dirty="0"/>
            <a:t> </a:t>
          </a:r>
          <a:r>
            <a:rPr lang="hr-HR" sz="1400" kern="1200" dirty="0" err="1"/>
            <a:t>and</a:t>
          </a:r>
          <a:r>
            <a:rPr lang="hr-HR" sz="1400" kern="1200" dirty="0"/>
            <a:t> </a:t>
          </a:r>
          <a:r>
            <a:rPr lang="hr-HR" sz="1400" kern="1200" dirty="0" err="1"/>
            <a:t>teach</a:t>
          </a:r>
          <a:r>
            <a:rPr lang="hr-HR" sz="1400" kern="1200" dirty="0"/>
            <a:t> </a:t>
          </a:r>
          <a:r>
            <a:rPr lang="hr-HR" sz="1400" kern="1200" dirty="0" err="1"/>
            <a:t>them</a:t>
          </a:r>
          <a:r>
            <a:rPr lang="hr-HR" sz="1400" kern="1200" dirty="0"/>
            <a:t> </a:t>
          </a:r>
          <a:r>
            <a:rPr lang="hr-HR" sz="1400" kern="1200" dirty="0" err="1"/>
            <a:t>about</a:t>
          </a:r>
          <a:r>
            <a:rPr lang="hr-HR" sz="1400" kern="1200" dirty="0"/>
            <a:t> </a:t>
          </a:r>
          <a:r>
            <a:rPr lang="hr-HR" sz="1400" kern="1200" dirty="0" err="1"/>
            <a:t>healthier</a:t>
          </a:r>
          <a:r>
            <a:rPr lang="hr-HR" sz="1400" kern="1200" dirty="0"/>
            <a:t> </a:t>
          </a:r>
          <a:r>
            <a:rPr lang="hr-HR" sz="1400" kern="1200" dirty="0" err="1"/>
            <a:t>alternatives</a:t>
          </a:r>
          <a:endParaRPr lang="en-US" sz="1400" kern="1200" dirty="0"/>
        </a:p>
      </dsp:txBody>
      <dsp:txXfrm>
        <a:off x="12195" y="0"/>
        <a:ext cx="1577396" cy="3286125"/>
      </dsp:txXfrm>
    </dsp:sp>
    <dsp:sp modelId="{B0F04F42-F478-48E8-853D-40ED12A9BE85}">
      <dsp:nvSpPr>
        <dsp:cNvPr id="0" name=""/>
        <dsp:cNvSpPr/>
      </dsp:nvSpPr>
      <dsp:spPr>
        <a:xfrm>
          <a:off x="1613022" y="1521562"/>
          <a:ext cx="236609" cy="243000"/>
        </a:xfrm>
        <a:prstGeom prst="rightArrow">
          <a:avLst>
            <a:gd name="adj1" fmla="val 50000"/>
            <a:gd name="adj2" fmla="val 5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5A6111-A2EB-48DF-B801-EE859820A230}">
      <dsp:nvSpPr>
        <dsp:cNvPr id="0" name=""/>
        <dsp:cNvSpPr/>
      </dsp:nvSpPr>
      <dsp:spPr>
        <a:xfrm>
          <a:off x="1873062" y="0"/>
          <a:ext cx="1577396" cy="328612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533400">
            <a:lnSpc>
              <a:spcPct val="90000"/>
            </a:lnSpc>
            <a:spcBef>
              <a:spcPct val="0"/>
            </a:spcBef>
            <a:spcAft>
              <a:spcPct val="35000"/>
            </a:spcAft>
            <a:buNone/>
          </a:pPr>
          <a:r>
            <a:rPr lang="hr-HR" sz="1200" b="1" kern="1200" dirty="0" err="1">
              <a:solidFill>
                <a:schemeClr val="tx1"/>
              </a:solidFill>
            </a:rPr>
            <a:t>Motivation</a:t>
          </a:r>
          <a:r>
            <a:rPr lang="hr-HR" sz="1200" b="1" kern="1200" dirty="0">
              <a:solidFill>
                <a:schemeClr val="tx1"/>
              </a:solidFill>
            </a:rPr>
            <a:t> for </a:t>
          </a:r>
          <a:r>
            <a:rPr lang="hr-HR" sz="1200" b="1" kern="1200" dirty="0" err="1">
              <a:solidFill>
                <a:schemeClr val="tx1"/>
              </a:solidFill>
            </a:rPr>
            <a:t>the</a:t>
          </a:r>
          <a:r>
            <a:rPr lang="hr-HR" sz="1200" b="1" kern="1200" dirty="0">
              <a:solidFill>
                <a:schemeClr val="tx1"/>
              </a:solidFill>
            </a:rPr>
            <a:t> </a:t>
          </a:r>
          <a:r>
            <a:rPr lang="hr-HR" sz="1200" b="1" kern="1200" dirty="0" err="1">
              <a:solidFill>
                <a:schemeClr val="tx1"/>
              </a:solidFill>
            </a:rPr>
            <a:t>activity</a:t>
          </a:r>
          <a:r>
            <a:rPr lang="hr-HR" sz="1200" b="1" kern="1200" dirty="0">
              <a:solidFill>
                <a:schemeClr val="tx1"/>
              </a:solidFill>
            </a:rPr>
            <a:t> </a:t>
          </a:r>
          <a:r>
            <a:rPr lang="hr-HR" sz="1200" b="1" kern="1200" dirty="0" err="1"/>
            <a:t>comes</a:t>
          </a:r>
          <a:r>
            <a:rPr lang="hr-HR" sz="1200" b="1" kern="1200" dirty="0"/>
            <a:t> </a:t>
          </a:r>
          <a:r>
            <a:rPr lang="hr-HR" sz="1200" b="1" kern="1200" dirty="0" err="1"/>
            <a:t>out</a:t>
          </a:r>
          <a:r>
            <a:rPr lang="hr-HR" sz="1200" b="1" kern="1200" dirty="0"/>
            <a:t> of </a:t>
          </a:r>
          <a:r>
            <a:rPr lang="hr-HR" sz="1200" b="1" kern="1200" dirty="0" err="1"/>
            <a:t>the</a:t>
          </a:r>
          <a:r>
            <a:rPr lang="hr-HR" sz="1200" b="1" kern="1200" dirty="0"/>
            <a:t> </a:t>
          </a:r>
          <a:r>
            <a:rPr lang="hr-HR" sz="1200" b="1" kern="1200" dirty="0" err="1"/>
            <a:t>fact</a:t>
          </a:r>
          <a:r>
            <a:rPr lang="hr-HR" sz="1200" b="1" kern="1200" dirty="0"/>
            <a:t> </a:t>
          </a:r>
          <a:r>
            <a:rPr lang="hr-HR" sz="1200" kern="1200" dirty="0" err="1"/>
            <a:t>that</a:t>
          </a:r>
          <a:r>
            <a:rPr lang="hr-HR" sz="1200" kern="1200" dirty="0"/>
            <a:t> </a:t>
          </a:r>
          <a:r>
            <a:rPr lang="hr-HR" sz="1200" kern="1200" dirty="0" err="1"/>
            <a:t>nowadays</a:t>
          </a:r>
          <a:r>
            <a:rPr lang="hr-HR" sz="1200" kern="1200" dirty="0"/>
            <a:t> more </a:t>
          </a:r>
          <a:r>
            <a:rPr lang="hr-HR" sz="1200" kern="1200" dirty="0" err="1"/>
            <a:t>and</a:t>
          </a:r>
          <a:r>
            <a:rPr lang="hr-HR" sz="1200" kern="1200" dirty="0"/>
            <a:t> more </a:t>
          </a:r>
          <a:r>
            <a:rPr lang="hr-HR" sz="1200" kern="1200" dirty="0" err="1"/>
            <a:t>cosmetics</a:t>
          </a:r>
          <a:r>
            <a:rPr lang="hr-HR" sz="1200" kern="1200" dirty="0"/>
            <a:t> are </a:t>
          </a:r>
          <a:r>
            <a:rPr lang="hr-HR" sz="1200" kern="1200" dirty="0" err="1"/>
            <a:t>made</a:t>
          </a:r>
          <a:r>
            <a:rPr lang="hr-HR" sz="1200" kern="1200" dirty="0"/>
            <a:t> </a:t>
          </a:r>
          <a:r>
            <a:rPr lang="hr-HR" sz="1200" kern="1200" dirty="0" err="1"/>
            <a:t>harmful</a:t>
          </a:r>
          <a:r>
            <a:rPr lang="hr-HR" sz="1200" kern="1200" dirty="0"/>
            <a:t> </a:t>
          </a:r>
          <a:r>
            <a:rPr lang="hr-HR" sz="1200" kern="1200" dirty="0" err="1"/>
            <a:t>and</a:t>
          </a:r>
          <a:r>
            <a:rPr lang="hr-HR" sz="1200" kern="1200" dirty="0"/>
            <a:t> </a:t>
          </a:r>
          <a:r>
            <a:rPr lang="hr-HR" sz="1200" kern="1200" dirty="0" err="1"/>
            <a:t>dangeroues</a:t>
          </a:r>
          <a:r>
            <a:rPr lang="hr-HR" sz="1200" kern="1200" dirty="0"/>
            <a:t> </a:t>
          </a:r>
          <a:r>
            <a:rPr lang="hr-HR" sz="1200" kern="1200" dirty="0" err="1"/>
            <a:t>chemicals</a:t>
          </a:r>
          <a:r>
            <a:rPr lang="hr-HR" sz="1200" kern="1200" dirty="0"/>
            <a:t>. </a:t>
          </a:r>
          <a:r>
            <a:rPr lang="hr-HR" sz="1200" kern="1200" dirty="0" err="1"/>
            <a:t>With</a:t>
          </a:r>
          <a:r>
            <a:rPr lang="hr-HR" sz="1200" kern="1200" dirty="0"/>
            <a:t> a </a:t>
          </a:r>
          <a:r>
            <a:rPr lang="hr-HR" sz="1200" kern="1200" dirty="0" err="1"/>
            <a:t>little</a:t>
          </a:r>
          <a:r>
            <a:rPr lang="hr-HR" sz="1200" kern="1200" dirty="0"/>
            <a:t> </a:t>
          </a:r>
          <a:r>
            <a:rPr lang="hr-HR" sz="1200" kern="1200" dirty="0" err="1"/>
            <a:t>education</a:t>
          </a:r>
          <a:r>
            <a:rPr lang="hr-HR" sz="1200" kern="1200" dirty="0"/>
            <a:t> </a:t>
          </a:r>
          <a:r>
            <a:rPr lang="hr-HR" sz="1200" kern="1200" dirty="0" err="1"/>
            <a:t>you</a:t>
          </a:r>
          <a:r>
            <a:rPr lang="hr-HR" sz="1200" kern="1200" dirty="0"/>
            <a:t> </a:t>
          </a:r>
          <a:r>
            <a:rPr lang="hr-HR" sz="1200" kern="1200" dirty="0" err="1"/>
            <a:t>can</a:t>
          </a:r>
          <a:r>
            <a:rPr lang="hr-HR" sz="1200" kern="1200" dirty="0"/>
            <a:t> </a:t>
          </a:r>
          <a:r>
            <a:rPr lang="hr-HR" sz="1200" kern="1200" dirty="0" err="1"/>
            <a:t>find</a:t>
          </a:r>
          <a:r>
            <a:rPr lang="hr-HR" sz="1200" kern="1200" dirty="0"/>
            <a:t> a </a:t>
          </a:r>
          <a:r>
            <a:rPr lang="hr-HR" sz="1200" kern="1200" dirty="0" err="1"/>
            <a:t>much</a:t>
          </a:r>
          <a:r>
            <a:rPr lang="hr-HR" sz="1200" kern="1200" dirty="0"/>
            <a:t> </a:t>
          </a:r>
          <a:r>
            <a:rPr lang="hr-HR" sz="1200" kern="1200" dirty="0" err="1"/>
            <a:t>better</a:t>
          </a:r>
          <a:r>
            <a:rPr lang="hr-HR" sz="1200" kern="1200" dirty="0"/>
            <a:t> </a:t>
          </a:r>
          <a:r>
            <a:rPr lang="hr-HR" sz="1200" kern="1200" dirty="0" err="1"/>
            <a:t>option</a:t>
          </a:r>
          <a:r>
            <a:rPr lang="hr-HR" sz="1200" kern="1200" dirty="0"/>
            <a:t> </a:t>
          </a:r>
          <a:r>
            <a:rPr lang="hr-HR" sz="1200" kern="1200" dirty="0" err="1"/>
            <a:t>so</a:t>
          </a:r>
          <a:r>
            <a:rPr lang="hr-HR" sz="1200" kern="1200" dirty="0"/>
            <a:t> </a:t>
          </a:r>
          <a:r>
            <a:rPr lang="hr-HR" sz="1200" kern="1200" dirty="0" err="1"/>
            <a:t>that</a:t>
          </a:r>
          <a:r>
            <a:rPr lang="hr-HR" sz="1200" kern="1200" dirty="0"/>
            <a:t> </a:t>
          </a:r>
          <a:r>
            <a:rPr lang="hr-HR" sz="1200" kern="1200" dirty="0" err="1"/>
            <a:t>you</a:t>
          </a:r>
          <a:r>
            <a:rPr lang="hr-HR" sz="1200" kern="1200" dirty="0"/>
            <a:t> do </a:t>
          </a:r>
          <a:r>
            <a:rPr lang="hr-HR" sz="1200" kern="1200" dirty="0" err="1"/>
            <a:t>not</a:t>
          </a:r>
          <a:r>
            <a:rPr lang="hr-HR" sz="1200" kern="1200" dirty="0"/>
            <a:t> </a:t>
          </a:r>
          <a:r>
            <a:rPr lang="hr-HR" sz="1200" kern="1200" dirty="0" err="1"/>
            <a:t>gather</a:t>
          </a:r>
          <a:r>
            <a:rPr lang="hr-HR" sz="1200" kern="1200" dirty="0"/>
            <a:t> </a:t>
          </a:r>
          <a:r>
            <a:rPr lang="hr-HR" sz="1200" kern="1200" dirty="0" err="1"/>
            <a:t>toxins</a:t>
          </a:r>
          <a:r>
            <a:rPr lang="hr-HR" sz="1200" kern="1200" dirty="0"/>
            <a:t> </a:t>
          </a:r>
          <a:r>
            <a:rPr lang="hr-HR" sz="1200" kern="1200" dirty="0" err="1"/>
            <a:t>in</a:t>
          </a:r>
          <a:r>
            <a:rPr lang="hr-HR" sz="1200" kern="1200" dirty="0"/>
            <a:t> </a:t>
          </a:r>
          <a:r>
            <a:rPr lang="hr-HR" sz="1200" kern="1200" dirty="0" err="1"/>
            <a:t>your</a:t>
          </a:r>
          <a:r>
            <a:rPr lang="hr-HR" sz="1200" kern="1200" dirty="0"/>
            <a:t> </a:t>
          </a:r>
          <a:r>
            <a:rPr lang="hr-HR" sz="1200" kern="1200" dirty="0" err="1"/>
            <a:t>blood</a:t>
          </a:r>
          <a:r>
            <a:rPr lang="hr-HR" sz="1200" kern="1200" dirty="0"/>
            <a:t> </a:t>
          </a:r>
          <a:r>
            <a:rPr lang="hr-HR" sz="1200" kern="1200" dirty="0" err="1"/>
            <a:t>with</a:t>
          </a:r>
          <a:r>
            <a:rPr lang="hr-HR" sz="1200" kern="1200" dirty="0"/>
            <a:t> </a:t>
          </a:r>
          <a:r>
            <a:rPr lang="hr-HR" sz="1200" kern="1200" dirty="0" err="1"/>
            <a:t>years</a:t>
          </a:r>
          <a:r>
            <a:rPr lang="hr-HR" sz="1200" kern="1200" dirty="0"/>
            <a:t> of </a:t>
          </a:r>
          <a:r>
            <a:rPr lang="hr-HR" sz="1200" kern="1200" dirty="0" err="1"/>
            <a:t>using</a:t>
          </a:r>
          <a:r>
            <a:rPr lang="hr-HR" sz="1200" kern="1200" dirty="0"/>
            <a:t> a </a:t>
          </a:r>
          <a:r>
            <a:rPr lang="hr-HR" sz="1200" kern="1200" dirty="0" err="1"/>
            <a:t>certain</a:t>
          </a:r>
          <a:r>
            <a:rPr lang="hr-HR" sz="1200" kern="1200" dirty="0"/>
            <a:t> </a:t>
          </a:r>
          <a:r>
            <a:rPr lang="hr-HR" sz="1200" kern="1200" dirty="0" err="1"/>
            <a:t>products</a:t>
          </a:r>
          <a:r>
            <a:rPr lang="hr-HR" sz="1200" kern="1200" dirty="0"/>
            <a:t>.</a:t>
          </a:r>
          <a:endParaRPr lang="en-US" sz="1200" kern="1200" dirty="0"/>
        </a:p>
      </dsp:txBody>
      <dsp:txXfrm>
        <a:off x="1873062" y="0"/>
        <a:ext cx="1577396" cy="3286125"/>
      </dsp:txXfrm>
    </dsp:sp>
    <dsp:sp modelId="{F2E43AB6-2A21-4527-8C72-2CA3FAE1E413}">
      <dsp:nvSpPr>
        <dsp:cNvPr id="0" name=""/>
        <dsp:cNvSpPr/>
      </dsp:nvSpPr>
      <dsp:spPr>
        <a:xfrm>
          <a:off x="3473890" y="1521562"/>
          <a:ext cx="236609" cy="243000"/>
        </a:xfrm>
        <a:prstGeom prst="rightArrow">
          <a:avLst>
            <a:gd name="adj1" fmla="val 50000"/>
            <a:gd name="adj2" fmla="val 5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0E37AE-4D2E-49FB-BECC-F26D2DB40990}">
      <dsp:nvSpPr>
        <dsp:cNvPr id="0" name=""/>
        <dsp:cNvSpPr/>
      </dsp:nvSpPr>
      <dsp:spPr>
        <a:xfrm>
          <a:off x="3733930" y="0"/>
          <a:ext cx="1577396" cy="328612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622300">
            <a:lnSpc>
              <a:spcPct val="90000"/>
            </a:lnSpc>
            <a:spcBef>
              <a:spcPct val="0"/>
            </a:spcBef>
            <a:spcAft>
              <a:spcPct val="35000"/>
            </a:spcAft>
            <a:buNone/>
          </a:pPr>
          <a:r>
            <a:rPr lang="hr-HR" sz="1400" b="1" kern="1200" dirty="0" err="1">
              <a:solidFill>
                <a:schemeClr val="tx1"/>
              </a:solidFill>
            </a:rPr>
            <a:t>Modern</a:t>
          </a:r>
          <a:r>
            <a:rPr lang="hr-HR" sz="1400" b="1" kern="1200" dirty="0">
              <a:solidFill>
                <a:schemeClr val="tx1"/>
              </a:solidFill>
            </a:rPr>
            <a:t> </a:t>
          </a:r>
          <a:r>
            <a:rPr lang="hr-HR" sz="1400" b="1" kern="1200" dirty="0" err="1">
              <a:solidFill>
                <a:schemeClr val="tx1"/>
              </a:solidFill>
            </a:rPr>
            <a:t>methods</a:t>
          </a:r>
          <a:r>
            <a:rPr lang="hr-HR" sz="1400" b="1" kern="1200" dirty="0">
              <a:solidFill>
                <a:schemeClr val="tx1"/>
              </a:solidFill>
            </a:rPr>
            <a:t> of </a:t>
          </a:r>
          <a:r>
            <a:rPr lang="hr-HR" sz="1400" b="1" kern="1200" dirty="0" err="1">
              <a:solidFill>
                <a:schemeClr val="tx1"/>
              </a:solidFill>
            </a:rPr>
            <a:t>work</a:t>
          </a:r>
          <a:r>
            <a:rPr lang="hr-HR" sz="1400" b="1" kern="1200" dirty="0">
              <a:solidFill>
                <a:schemeClr val="tx1"/>
              </a:solidFill>
            </a:rPr>
            <a:t>: </a:t>
          </a:r>
          <a:r>
            <a:rPr lang="hr-HR" sz="1400" kern="1200" dirty="0" err="1"/>
            <a:t>Encourage</a:t>
          </a:r>
          <a:r>
            <a:rPr lang="hr-HR" sz="1400" kern="1200" dirty="0"/>
            <a:t> </a:t>
          </a:r>
          <a:r>
            <a:rPr lang="hr-HR" sz="1400" kern="1200" dirty="0" err="1"/>
            <a:t>students</a:t>
          </a:r>
          <a:r>
            <a:rPr lang="hr-HR" sz="1400" kern="1200" dirty="0"/>
            <a:t> to </a:t>
          </a:r>
          <a:r>
            <a:rPr lang="hr-HR" sz="1400" kern="1200" dirty="0" err="1"/>
            <a:t>think</a:t>
          </a:r>
          <a:r>
            <a:rPr lang="hr-HR" sz="1400" kern="1200" dirty="0"/>
            <a:t> </a:t>
          </a:r>
          <a:r>
            <a:rPr lang="hr-HR" sz="1400" kern="1200" dirty="0" err="1"/>
            <a:t>about</a:t>
          </a:r>
          <a:r>
            <a:rPr lang="hr-HR" sz="1400" kern="1200" dirty="0"/>
            <a:t> </a:t>
          </a:r>
          <a:r>
            <a:rPr lang="hr-HR" sz="1400" kern="1200" dirty="0" err="1"/>
            <a:t>healthier</a:t>
          </a:r>
          <a:r>
            <a:rPr lang="hr-HR" sz="1400" kern="1200" dirty="0"/>
            <a:t> </a:t>
          </a:r>
          <a:r>
            <a:rPr lang="hr-HR" sz="1400" kern="1200" dirty="0" err="1"/>
            <a:t>options</a:t>
          </a:r>
          <a:r>
            <a:rPr lang="hr-HR" sz="1400" kern="1200" dirty="0"/>
            <a:t> when </a:t>
          </a:r>
          <a:r>
            <a:rPr lang="hr-HR" sz="1400" kern="1200" dirty="0" err="1"/>
            <a:t>it</a:t>
          </a:r>
          <a:r>
            <a:rPr lang="hr-HR" sz="1400" kern="1200" dirty="0"/>
            <a:t> </a:t>
          </a:r>
          <a:r>
            <a:rPr lang="hr-HR" sz="1400" kern="1200" dirty="0" err="1"/>
            <a:t>comes</a:t>
          </a:r>
          <a:r>
            <a:rPr lang="hr-HR" sz="1400" kern="1200" dirty="0"/>
            <a:t> to </a:t>
          </a:r>
          <a:r>
            <a:rPr lang="hr-HR" sz="1400" kern="1200" dirty="0" err="1"/>
            <a:t>cosmetics</a:t>
          </a:r>
          <a:r>
            <a:rPr lang="hr-HR" sz="1400" kern="1200" dirty="0"/>
            <a:t> </a:t>
          </a:r>
          <a:r>
            <a:rPr lang="hr-HR" sz="1400" kern="1200" dirty="0" err="1"/>
            <a:t>used</a:t>
          </a:r>
          <a:r>
            <a:rPr lang="hr-HR" sz="1400" kern="1200" dirty="0"/>
            <a:t> on a </a:t>
          </a:r>
          <a:r>
            <a:rPr lang="hr-HR" sz="1400" kern="1200" dirty="0" err="1"/>
            <a:t>daily</a:t>
          </a:r>
          <a:r>
            <a:rPr lang="hr-HR" sz="1400" kern="1200" dirty="0"/>
            <a:t> </a:t>
          </a:r>
          <a:r>
            <a:rPr lang="hr-HR" sz="1400" kern="1200" dirty="0" err="1"/>
            <a:t>basis</a:t>
          </a:r>
          <a:r>
            <a:rPr lang="hr-HR" sz="1400" kern="1200" dirty="0"/>
            <a:t> </a:t>
          </a:r>
          <a:r>
            <a:rPr lang="hr-HR" sz="1400" kern="1200" dirty="0" err="1"/>
            <a:t>and</a:t>
          </a:r>
          <a:r>
            <a:rPr lang="hr-HR" sz="1400" kern="1200" dirty="0"/>
            <a:t> to </a:t>
          </a:r>
          <a:r>
            <a:rPr lang="hr-HR" sz="1400" kern="1200" dirty="0" err="1"/>
            <a:t>check</a:t>
          </a:r>
          <a:r>
            <a:rPr lang="hr-HR" sz="1400" kern="1200" dirty="0"/>
            <a:t> </a:t>
          </a:r>
          <a:r>
            <a:rPr lang="hr-HR" sz="1400" kern="1200" dirty="0" err="1"/>
            <a:t>what</a:t>
          </a:r>
          <a:r>
            <a:rPr lang="hr-HR" sz="1400" kern="1200" dirty="0"/>
            <a:t> </a:t>
          </a:r>
          <a:r>
            <a:rPr lang="hr-HR" sz="1400" kern="1200" dirty="0" err="1"/>
            <a:t>they</a:t>
          </a:r>
          <a:r>
            <a:rPr lang="hr-HR" sz="1400" kern="1200" dirty="0"/>
            <a:t> </a:t>
          </a:r>
          <a:r>
            <a:rPr lang="hr-HR" sz="1400" kern="1200" dirty="0" err="1"/>
            <a:t>have</a:t>
          </a:r>
          <a:r>
            <a:rPr lang="hr-HR" sz="1400" kern="1200" dirty="0"/>
            <a:t> </a:t>
          </a:r>
          <a:r>
            <a:rPr lang="hr-HR" sz="1400" kern="1200" dirty="0" err="1"/>
            <a:t>learned</a:t>
          </a:r>
          <a:r>
            <a:rPr lang="hr-HR" sz="1400" kern="1200" dirty="0"/>
            <a:t> </a:t>
          </a:r>
          <a:r>
            <a:rPr lang="hr-HR" sz="1400" kern="1200" dirty="0" err="1"/>
            <a:t>by</a:t>
          </a:r>
          <a:r>
            <a:rPr lang="hr-HR" sz="1400" kern="1200" dirty="0"/>
            <a:t> </a:t>
          </a:r>
          <a:r>
            <a:rPr lang="hr-HR" sz="1400" kern="1200" dirty="0" err="1"/>
            <a:t>using</a:t>
          </a:r>
          <a:r>
            <a:rPr lang="hr-HR" sz="1400" kern="1200" dirty="0"/>
            <a:t> </a:t>
          </a:r>
          <a:r>
            <a:rPr lang="hr-HR" sz="1400" kern="1200" dirty="0" err="1"/>
            <a:t>the</a:t>
          </a:r>
          <a:r>
            <a:rPr lang="hr-HR" sz="1400" kern="1200" dirty="0"/>
            <a:t> Office </a:t>
          </a:r>
          <a:r>
            <a:rPr lang="hr-HR" sz="1400" kern="1200" dirty="0" err="1"/>
            <a:t>tool</a:t>
          </a:r>
          <a:r>
            <a:rPr lang="hr-HR" sz="1400" kern="1200" dirty="0"/>
            <a:t> '</a:t>
          </a:r>
          <a:r>
            <a:rPr lang="hr-HR" sz="1400" kern="1200" dirty="0" err="1"/>
            <a:t>Forms</a:t>
          </a:r>
          <a:r>
            <a:rPr lang="hr-HR" sz="1400" kern="1200" dirty="0"/>
            <a:t>'</a:t>
          </a:r>
          <a:endParaRPr lang="en-US" sz="1400" kern="1200" dirty="0"/>
        </a:p>
      </dsp:txBody>
      <dsp:txXfrm>
        <a:off x="3733930" y="0"/>
        <a:ext cx="1577396" cy="3286125"/>
      </dsp:txXfrm>
    </dsp:sp>
    <dsp:sp modelId="{E3BAB095-E191-40A4-85EF-250F0D33CCD3}">
      <dsp:nvSpPr>
        <dsp:cNvPr id="0" name=""/>
        <dsp:cNvSpPr/>
      </dsp:nvSpPr>
      <dsp:spPr>
        <a:xfrm>
          <a:off x="5334757" y="1521562"/>
          <a:ext cx="236609" cy="243000"/>
        </a:xfrm>
        <a:prstGeom prst="rightArrow">
          <a:avLst>
            <a:gd name="adj1" fmla="val 50000"/>
            <a:gd name="adj2" fmla="val 5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83BDDB-2E9C-4771-9CFB-2EBF1CA3CCE7}">
      <dsp:nvSpPr>
        <dsp:cNvPr id="0" name=""/>
        <dsp:cNvSpPr/>
      </dsp:nvSpPr>
      <dsp:spPr>
        <a:xfrm>
          <a:off x="5594797" y="0"/>
          <a:ext cx="1577396" cy="328612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533400">
            <a:lnSpc>
              <a:spcPct val="90000"/>
            </a:lnSpc>
            <a:spcBef>
              <a:spcPct val="0"/>
            </a:spcBef>
            <a:spcAft>
              <a:spcPct val="35000"/>
            </a:spcAft>
            <a:buNone/>
          </a:pPr>
          <a:r>
            <a:rPr lang="hr-HR" sz="1200" b="1" kern="1200" dirty="0" err="1">
              <a:solidFill>
                <a:schemeClr val="tx1"/>
              </a:solidFill>
            </a:rPr>
            <a:t>Teaching</a:t>
          </a:r>
          <a:r>
            <a:rPr lang="hr-HR" sz="1200" b="1" kern="1200" dirty="0">
              <a:solidFill>
                <a:schemeClr val="tx1"/>
              </a:solidFill>
            </a:rPr>
            <a:t> </a:t>
          </a:r>
          <a:r>
            <a:rPr lang="hr-HR" sz="1200" b="1" kern="1200" dirty="0" err="1">
              <a:solidFill>
                <a:schemeClr val="tx1"/>
              </a:solidFill>
            </a:rPr>
            <a:t>aims</a:t>
          </a:r>
          <a:r>
            <a:rPr lang="hr-HR" sz="1200" b="1" kern="1200" dirty="0">
              <a:solidFill>
                <a:schemeClr val="tx1"/>
              </a:solidFill>
            </a:rPr>
            <a:t>: </a:t>
          </a:r>
          <a:r>
            <a:rPr lang="en-US" sz="1200" kern="1200" dirty="0"/>
            <a:t>After the workshop students are able to differentiate good from bad ingredients in cosmetics and have the ability to read the declarations which contain the substances found in the products. In that way, the students will become more aware and be able to act 'greener'. </a:t>
          </a:r>
        </a:p>
      </dsp:txBody>
      <dsp:txXfrm>
        <a:off x="5594797" y="0"/>
        <a:ext cx="1577396" cy="3286125"/>
      </dsp:txXfrm>
    </dsp:sp>
    <dsp:sp modelId="{3C9411AF-E249-4044-B305-E8B610E571FA}">
      <dsp:nvSpPr>
        <dsp:cNvPr id="0" name=""/>
        <dsp:cNvSpPr/>
      </dsp:nvSpPr>
      <dsp:spPr>
        <a:xfrm>
          <a:off x="7195625" y="1521562"/>
          <a:ext cx="236609" cy="243000"/>
        </a:xfrm>
        <a:prstGeom prst="rightArrow">
          <a:avLst>
            <a:gd name="adj1" fmla="val 50000"/>
            <a:gd name="adj2" fmla="val 5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721032-4651-479D-B0C3-5DF67F28E6BF}">
      <dsp:nvSpPr>
        <dsp:cNvPr id="0" name=""/>
        <dsp:cNvSpPr/>
      </dsp:nvSpPr>
      <dsp:spPr>
        <a:xfrm>
          <a:off x="7455665" y="0"/>
          <a:ext cx="1577396" cy="328612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666750">
            <a:lnSpc>
              <a:spcPct val="90000"/>
            </a:lnSpc>
            <a:spcBef>
              <a:spcPct val="0"/>
            </a:spcBef>
            <a:spcAft>
              <a:spcPct val="35000"/>
            </a:spcAft>
            <a:buNone/>
          </a:pPr>
          <a:r>
            <a:rPr lang="hr-HR" sz="1500" b="1" kern="1200" dirty="0" err="1">
              <a:solidFill>
                <a:schemeClr val="tx1"/>
              </a:solidFill>
            </a:rPr>
            <a:t>Results</a:t>
          </a:r>
          <a:r>
            <a:rPr lang="hr-HR" sz="1500" b="1" kern="1200" dirty="0">
              <a:solidFill>
                <a:schemeClr val="tx1"/>
              </a:solidFill>
            </a:rPr>
            <a:t> of </a:t>
          </a:r>
          <a:r>
            <a:rPr lang="hr-HR" sz="1500" b="1" kern="1200" dirty="0" err="1">
              <a:solidFill>
                <a:schemeClr val="tx1"/>
              </a:solidFill>
            </a:rPr>
            <a:t>the</a:t>
          </a:r>
          <a:r>
            <a:rPr lang="hr-HR" sz="1500" b="1" kern="1200" dirty="0">
              <a:solidFill>
                <a:schemeClr val="tx1"/>
              </a:solidFill>
            </a:rPr>
            <a:t> </a:t>
          </a:r>
          <a:r>
            <a:rPr lang="hr-HR" sz="1500" b="1" kern="1200" dirty="0" err="1">
              <a:solidFill>
                <a:schemeClr val="tx1"/>
              </a:solidFill>
            </a:rPr>
            <a:t>activities</a:t>
          </a:r>
          <a:r>
            <a:rPr lang="hr-HR" sz="1500" b="1" kern="1200" dirty="0">
              <a:solidFill>
                <a:schemeClr val="tx1"/>
              </a:solidFill>
            </a:rPr>
            <a:t>:</a:t>
          </a:r>
        </a:p>
        <a:p>
          <a:pPr marL="0" lvl="0" indent="0" algn="ctr" defTabSz="666750">
            <a:lnSpc>
              <a:spcPct val="90000"/>
            </a:lnSpc>
            <a:spcBef>
              <a:spcPct val="0"/>
            </a:spcBef>
            <a:spcAft>
              <a:spcPct val="35000"/>
            </a:spcAft>
            <a:buNone/>
          </a:pPr>
          <a:r>
            <a:rPr lang="hr-HR" sz="1500" b="1" kern="1200" dirty="0"/>
            <a:t> </a:t>
          </a:r>
          <a:r>
            <a:rPr lang="hr-HR" sz="1500" kern="1200" dirty="0"/>
            <a:t>A </a:t>
          </a:r>
          <a:r>
            <a:rPr lang="hr-HR" sz="1500" kern="1200" dirty="0" err="1"/>
            <a:t>Powerpoint</a:t>
          </a:r>
          <a:r>
            <a:rPr lang="hr-HR" sz="1500" kern="1200" dirty="0"/>
            <a:t> </a:t>
          </a:r>
          <a:r>
            <a:rPr lang="hr-HR" sz="1500" kern="1200" dirty="0" err="1"/>
            <a:t>presentation</a:t>
          </a:r>
          <a:r>
            <a:rPr lang="hr-HR" sz="1500" kern="1200" dirty="0"/>
            <a:t> on </a:t>
          </a:r>
          <a:r>
            <a:rPr lang="hr-HR" sz="1500" kern="1200" dirty="0" err="1"/>
            <a:t>the</a:t>
          </a:r>
          <a:r>
            <a:rPr lang="hr-HR" sz="1500" kern="1200" dirty="0"/>
            <a:t> </a:t>
          </a:r>
          <a:r>
            <a:rPr lang="hr-HR" sz="1500" kern="1200" dirty="0" err="1"/>
            <a:t>topic</a:t>
          </a:r>
          <a:r>
            <a:rPr lang="hr-HR" sz="1500" kern="1200" dirty="0"/>
            <a:t> of 'Green </a:t>
          </a:r>
          <a:r>
            <a:rPr lang="hr-HR" sz="1500" kern="1200" dirty="0" err="1"/>
            <a:t>chemistry</a:t>
          </a:r>
          <a:r>
            <a:rPr lang="hr-HR" sz="1500" kern="1200" dirty="0"/>
            <a:t>' as </a:t>
          </a:r>
          <a:r>
            <a:rPr lang="hr-HR" sz="1500" kern="1200" dirty="0" err="1"/>
            <a:t>well</a:t>
          </a:r>
          <a:r>
            <a:rPr lang="hr-HR" sz="1500" kern="1200" dirty="0"/>
            <a:t> as a </a:t>
          </a:r>
          <a:r>
            <a:rPr lang="hr-HR" sz="1500" kern="1200" dirty="0" err="1"/>
            <a:t>knowledge</a:t>
          </a:r>
          <a:r>
            <a:rPr lang="hr-HR" sz="1500" kern="1200" dirty="0"/>
            <a:t> </a:t>
          </a:r>
          <a:r>
            <a:rPr lang="hr-HR" sz="1500" kern="1200" dirty="0" err="1"/>
            <a:t>quiz</a:t>
          </a:r>
          <a:r>
            <a:rPr lang="hr-HR" sz="1500" kern="1200" dirty="0"/>
            <a:t> </a:t>
          </a:r>
          <a:r>
            <a:rPr lang="hr-HR" sz="1500" kern="1200" dirty="0" err="1"/>
            <a:t>which</a:t>
          </a:r>
          <a:r>
            <a:rPr lang="hr-HR" sz="1500" kern="1200" dirty="0"/>
            <a:t> </a:t>
          </a:r>
          <a:r>
            <a:rPr lang="hr-HR" sz="1500" kern="1200" dirty="0" err="1"/>
            <a:t>students</a:t>
          </a:r>
          <a:r>
            <a:rPr lang="hr-HR" sz="1500" kern="1200" dirty="0"/>
            <a:t> </a:t>
          </a:r>
          <a:r>
            <a:rPr lang="hr-HR" sz="1500" kern="1200" dirty="0" err="1"/>
            <a:t>used</a:t>
          </a:r>
          <a:r>
            <a:rPr lang="hr-HR" sz="1500" kern="1200" dirty="0"/>
            <a:t> to </a:t>
          </a:r>
          <a:r>
            <a:rPr lang="hr-HR" sz="1500" kern="1200" dirty="0" err="1"/>
            <a:t>check</a:t>
          </a:r>
          <a:r>
            <a:rPr lang="hr-HR" sz="1500" kern="1200" dirty="0"/>
            <a:t> how </a:t>
          </a:r>
          <a:r>
            <a:rPr lang="hr-HR" sz="1500" kern="1200" dirty="0" err="1"/>
            <a:t>much</a:t>
          </a:r>
          <a:r>
            <a:rPr lang="hr-HR" sz="1500" kern="1200" dirty="0"/>
            <a:t> </a:t>
          </a:r>
          <a:r>
            <a:rPr lang="hr-HR" sz="1500" kern="1200" dirty="0" err="1"/>
            <a:t>they</a:t>
          </a:r>
          <a:r>
            <a:rPr lang="hr-HR" sz="1500" kern="1200" dirty="0"/>
            <a:t> </a:t>
          </a:r>
          <a:r>
            <a:rPr lang="hr-HR" sz="1500" kern="1200" dirty="0" err="1"/>
            <a:t>have</a:t>
          </a:r>
          <a:r>
            <a:rPr lang="hr-HR" sz="1500" kern="1200" dirty="0"/>
            <a:t> </a:t>
          </a:r>
          <a:r>
            <a:rPr lang="hr-HR" sz="1500" kern="1200" dirty="0" err="1"/>
            <a:t>learned</a:t>
          </a:r>
          <a:r>
            <a:rPr lang="hr-HR" sz="1500" kern="1200" dirty="0"/>
            <a:t>.</a:t>
          </a:r>
          <a:endParaRPr lang="en-US" sz="1500" kern="1200" dirty="0"/>
        </a:p>
      </dsp:txBody>
      <dsp:txXfrm>
        <a:off x="7455665" y="0"/>
        <a:ext cx="1577396" cy="3286125"/>
      </dsp:txXfrm>
    </dsp:sp>
    <dsp:sp modelId="{851489C9-096F-49A4-AA2D-63C686E5E606}">
      <dsp:nvSpPr>
        <dsp:cNvPr id="0" name=""/>
        <dsp:cNvSpPr/>
      </dsp:nvSpPr>
      <dsp:spPr>
        <a:xfrm>
          <a:off x="9056492" y="1521562"/>
          <a:ext cx="236609" cy="243000"/>
        </a:xfrm>
        <a:prstGeom prst="rightArrow">
          <a:avLst>
            <a:gd name="adj1" fmla="val 50000"/>
            <a:gd name="adj2" fmla="val 5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BF529F-8406-41DE-967C-DABF58FE4AD7}">
      <dsp:nvSpPr>
        <dsp:cNvPr id="0" name=""/>
        <dsp:cNvSpPr/>
      </dsp:nvSpPr>
      <dsp:spPr>
        <a:xfrm>
          <a:off x="9316532" y="0"/>
          <a:ext cx="1577396" cy="328612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00100">
            <a:lnSpc>
              <a:spcPct val="90000"/>
            </a:lnSpc>
            <a:spcBef>
              <a:spcPct val="0"/>
            </a:spcBef>
            <a:spcAft>
              <a:spcPct val="35000"/>
            </a:spcAft>
            <a:buNone/>
          </a:pPr>
          <a:r>
            <a:rPr lang="hr-HR" sz="1800" b="1" kern="1200" dirty="0" err="1">
              <a:solidFill>
                <a:schemeClr val="tx1"/>
              </a:solidFill>
            </a:rPr>
            <a:t>Activity</a:t>
          </a:r>
          <a:r>
            <a:rPr lang="hr-HR" sz="1800" b="1" kern="1200" dirty="0">
              <a:solidFill>
                <a:schemeClr val="tx1"/>
              </a:solidFill>
            </a:rPr>
            <a:t> </a:t>
          </a:r>
          <a:r>
            <a:rPr lang="hr-HR" sz="1800" b="1" kern="1200" dirty="0" err="1">
              <a:solidFill>
                <a:schemeClr val="tx1"/>
              </a:solidFill>
            </a:rPr>
            <a:t>evaluation</a:t>
          </a:r>
          <a:r>
            <a:rPr lang="hr-HR" sz="1800" b="1" kern="1200" dirty="0"/>
            <a:t>: </a:t>
          </a:r>
          <a:r>
            <a:rPr lang="hr-HR" sz="1800" kern="1200" dirty="0" err="1"/>
            <a:t>Students</a:t>
          </a:r>
          <a:r>
            <a:rPr lang="hr-HR" sz="1800" kern="1200" dirty="0"/>
            <a:t> </a:t>
          </a:r>
          <a:r>
            <a:rPr lang="hr-HR" sz="1800" kern="1200" dirty="0" err="1"/>
            <a:t>graded</a:t>
          </a:r>
          <a:r>
            <a:rPr lang="hr-HR" sz="1800" kern="1200" dirty="0"/>
            <a:t> </a:t>
          </a:r>
          <a:r>
            <a:rPr lang="hr-HR" sz="1800" kern="1200" dirty="0" err="1"/>
            <a:t>the</a:t>
          </a:r>
          <a:r>
            <a:rPr lang="hr-HR" sz="1800" kern="1200" dirty="0"/>
            <a:t> </a:t>
          </a:r>
          <a:r>
            <a:rPr lang="hr-HR" sz="1800" kern="1200" dirty="0" err="1"/>
            <a:t>activity</a:t>
          </a:r>
          <a:r>
            <a:rPr lang="hr-HR" sz="1800" kern="1200" dirty="0"/>
            <a:t> </a:t>
          </a:r>
          <a:r>
            <a:rPr lang="hr-HR" sz="1800" kern="1200" dirty="0" err="1"/>
            <a:t>with</a:t>
          </a:r>
          <a:r>
            <a:rPr lang="hr-HR" sz="1800" kern="1200" dirty="0"/>
            <a:t> </a:t>
          </a:r>
          <a:r>
            <a:rPr lang="hr-HR" sz="1800" kern="1200" dirty="0" err="1"/>
            <a:t>stars</a:t>
          </a:r>
          <a:r>
            <a:rPr lang="hr-HR" sz="1800" kern="1200" dirty="0"/>
            <a:t> (1-5).</a:t>
          </a:r>
          <a:endParaRPr lang="en-US" sz="1800" kern="1200" dirty="0"/>
        </a:p>
      </dsp:txBody>
      <dsp:txXfrm>
        <a:off x="9316532" y="0"/>
        <a:ext cx="1577396" cy="328612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hr-HR"/>
              <a:t>Kliknite da biste uredili stil naslova matrice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DCACB999-7FD8-4BA5-8E32-DCC126DFD526}" type="datetimeFigureOut">
              <a:rPr lang="hr-HR" smtClean="0"/>
              <a:pPr/>
              <a:t>24.6.2020.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5AF7FE9-8849-43EF-99C7-06D8488712B4}" type="slidenum">
              <a:rPr lang="hr-HR" smtClean="0"/>
              <a:pPr/>
              <a:t>‹#›</a:t>
            </a:fld>
            <a:endParaRPr lang="hr-HR"/>
          </a:p>
        </p:txBody>
      </p:sp>
    </p:spTree>
    <p:extLst>
      <p:ext uri="{BB962C8B-B14F-4D97-AF65-F5344CB8AC3E}">
        <p14:creationId xmlns:p14="http://schemas.microsoft.com/office/powerpoint/2010/main" val="429022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DCACB999-7FD8-4BA5-8E32-DCC126DFD526}" type="datetimeFigureOut">
              <a:rPr lang="hr-HR" smtClean="0"/>
              <a:pPr/>
              <a:t>24.6.2020.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5AF7FE9-8849-43EF-99C7-06D8488712B4}" type="slidenum">
              <a:rPr lang="hr-HR" smtClean="0"/>
              <a:pPr/>
              <a:t>‹#›</a:t>
            </a:fld>
            <a:endParaRPr lang="hr-HR"/>
          </a:p>
        </p:txBody>
      </p:sp>
    </p:spTree>
    <p:extLst>
      <p:ext uri="{BB962C8B-B14F-4D97-AF65-F5344CB8AC3E}">
        <p14:creationId xmlns:p14="http://schemas.microsoft.com/office/powerpoint/2010/main" val="2861198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r-HR"/>
              <a:t>Kliknite da biste uredili stil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Kliknite da biste uredili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DCACB999-7FD8-4BA5-8E32-DCC126DFD526}" type="datetimeFigureOut">
              <a:rPr lang="hr-HR" smtClean="0"/>
              <a:pPr/>
              <a:t>24.6.2020.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5AF7FE9-8849-43EF-99C7-06D8488712B4}" type="slidenum">
              <a:rPr lang="hr-HR" smtClean="0"/>
              <a:pPr/>
              <a:t>‹#›</a:t>
            </a:fld>
            <a:endParaRPr lang="hr-H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84053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DCACB999-7FD8-4BA5-8E32-DCC126DFD526}" type="datetimeFigureOut">
              <a:rPr lang="hr-HR" smtClean="0"/>
              <a:pPr/>
              <a:t>24.6.2020.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5AF7FE9-8849-43EF-99C7-06D8488712B4}" type="slidenum">
              <a:rPr lang="hr-HR" smtClean="0"/>
              <a:pPr/>
              <a:t>‹#›</a:t>
            </a:fld>
            <a:endParaRPr lang="hr-HR"/>
          </a:p>
        </p:txBody>
      </p:sp>
    </p:spTree>
    <p:extLst>
      <p:ext uri="{BB962C8B-B14F-4D97-AF65-F5344CB8AC3E}">
        <p14:creationId xmlns:p14="http://schemas.microsoft.com/office/powerpoint/2010/main" val="1309166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citat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r-HR"/>
              <a:t>Kliknite da biste uredili stil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Kliknite da biste uredili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DCACB999-7FD8-4BA5-8E32-DCC126DFD526}" type="datetimeFigureOut">
              <a:rPr lang="hr-HR" smtClean="0"/>
              <a:pPr/>
              <a:t>24.6.2020.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5AF7FE9-8849-43EF-99C7-06D8488712B4}" type="slidenum">
              <a:rPr lang="hr-HR" smtClean="0"/>
              <a:pPr/>
              <a:t>‹#›</a:t>
            </a:fld>
            <a:endParaRPr lang="hr-H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64932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ili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hr-HR"/>
              <a:t>Kliknite da biste uredili stil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Kliknite da biste uredili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DCACB999-7FD8-4BA5-8E32-DCC126DFD526}" type="datetimeFigureOut">
              <a:rPr lang="hr-HR" smtClean="0"/>
              <a:pPr/>
              <a:t>24.6.2020.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5AF7FE9-8849-43EF-99C7-06D8488712B4}" type="slidenum">
              <a:rPr lang="hr-HR" smtClean="0"/>
              <a:pPr/>
              <a:t>‹#›</a:t>
            </a:fld>
            <a:endParaRPr lang="hr-HR"/>
          </a:p>
        </p:txBody>
      </p:sp>
    </p:spTree>
    <p:extLst>
      <p:ext uri="{BB962C8B-B14F-4D97-AF65-F5344CB8AC3E}">
        <p14:creationId xmlns:p14="http://schemas.microsoft.com/office/powerpoint/2010/main" val="1153428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DCACB999-7FD8-4BA5-8E32-DCC126DFD526}" type="datetimeFigureOut">
              <a:rPr lang="hr-HR" smtClean="0"/>
              <a:pPr/>
              <a:t>24.6.2020.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5AF7FE9-8849-43EF-99C7-06D8488712B4}" type="slidenum">
              <a:rPr lang="hr-HR" smtClean="0"/>
              <a:pPr/>
              <a:t>‹#›</a:t>
            </a:fld>
            <a:endParaRPr lang="hr-HR"/>
          </a:p>
        </p:txBody>
      </p:sp>
    </p:spTree>
    <p:extLst>
      <p:ext uri="{BB962C8B-B14F-4D97-AF65-F5344CB8AC3E}">
        <p14:creationId xmlns:p14="http://schemas.microsoft.com/office/powerpoint/2010/main" val="265701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DCACB999-7FD8-4BA5-8E32-DCC126DFD526}" type="datetimeFigureOut">
              <a:rPr lang="hr-HR" smtClean="0"/>
              <a:pPr/>
              <a:t>24.6.2020.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5AF7FE9-8849-43EF-99C7-06D8488712B4}" type="slidenum">
              <a:rPr lang="hr-HR" smtClean="0"/>
              <a:pPr/>
              <a:t>‹#›</a:t>
            </a:fld>
            <a:endParaRPr lang="hr-HR"/>
          </a:p>
        </p:txBody>
      </p:sp>
    </p:spTree>
    <p:extLst>
      <p:ext uri="{BB962C8B-B14F-4D97-AF65-F5344CB8AC3E}">
        <p14:creationId xmlns:p14="http://schemas.microsoft.com/office/powerpoint/2010/main" val="169837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DCACB999-7FD8-4BA5-8E32-DCC126DFD526}" type="datetimeFigureOut">
              <a:rPr lang="hr-HR" smtClean="0"/>
              <a:pPr/>
              <a:t>24.6.2020.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5AF7FE9-8849-43EF-99C7-06D8488712B4}" type="slidenum">
              <a:rPr lang="hr-HR" smtClean="0"/>
              <a:pPr/>
              <a:t>‹#›</a:t>
            </a:fld>
            <a:endParaRPr lang="hr-HR"/>
          </a:p>
        </p:txBody>
      </p:sp>
    </p:spTree>
    <p:extLst>
      <p:ext uri="{BB962C8B-B14F-4D97-AF65-F5344CB8AC3E}">
        <p14:creationId xmlns:p14="http://schemas.microsoft.com/office/powerpoint/2010/main" val="1093538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DCACB999-7FD8-4BA5-8E32-DCC126DFD526}" type="datetimeFigureOut">
              <a:rPr lang="hr-HR" smtClean="0"/>
              <a:pPr/>
              <a:t>24.6.2020.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5AF7FE9-8849-43EF-99C7-06D8488712B4}" type="slidenum">
              <a:rPr lang="hr-HR" smtClean="0"/>
              <a:pPr/>
              <a:t>‹#›</a:t>
            </a:fld>
            <a:endParaRPr lang="hr-HR"/>
          </a:p>
        </p:txBody>
      </p:sp>
    </p:spTree>
    <p:extLst>
      <p:ext uri="{BB962C8B-B14F-4D97-AF65-F5344CB8AC3E}">
        <p14:creationId xmlns:p14="http://schemas.microsoft.com/office/powerpoint/2010/main" val="1579608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DCACB999-7FD8-4BA5-8E32-DCC126DFD526}" type="datetimeFigureOut">
              <a:rPr lang="hr-HR" smtClean="0"/>
              <a:pPr/>
              <a:t>24.6.2020.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E5AF7FE9-8849-43EF-99C7-06D8488712B4}" type="slidenum">
              <a:rPr lang="hr-HR" smtClean="0"/>
              <a:pPr/>
              <a:t>‹#›</a:t>
            </a:fld>
            <a:endParaRPr lang="hr-HR"/>
          </a:p>
        </p:txBody>
      </p:sp>
    </p:spTree>
    <p:extLst>
      <p:ext uri="{BB962C8B-B14F-4D97-AF65-F5344CB8AC3E}">
        <p14:creationId xmlns:p14="http://schemas.microsoft.com/office/powerpoint/2010/main" val="3534794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r-HR"/>
              <a:t>Kliknite da biste uredili stil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DCACB999-7FD8-4BA5-8E32-DCC126DFD526}" type="datetimeFigureOut">
              <a:rPr lang="hr-HR" smtClean="0"/>
              <a:pPr/>
              <a:t>24.6.2020.</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E5AF7FE9-8849-43EF-99C7-06D8488712B4}" type="slidenum">
              <a:rPr lang="hr-HR" smtClean="0"/>
              <a:pPr/>
              <a:t>‹#›</a:t>
            </a:fld>
            <a:endParaRPr lang="hr-HR"/>
          </a:p>
        </p:txBody>
      </p:sp>
    </p:spTree>
    <p:extLst>
      <p:ext uri="{BB962C8B-B14F-4D97-AF65-F5344CB8AC3E}">
        <p14:creationId xmlns:p14="http://schemas.microsoft.com/office/powerpoint/2010/main" val="1344317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DCACB999-7FD8-4BA5-8E32-DCC126DFD526}" type="datetimeFigureOut">
              <a:rPr lang="hr-HR" smtClean="0"/>
              <a:pPr/>
              <a:t>24.6.2020.</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E5AF7FE9-8849-43EF-99C7-06D8488712B4}" type="slidenum">
              <a:rPr lang="hr-HR" smtClean="0"/>
              <a:pPr/>
              <a:t>‹#›</a:t>
            </a:fld>
            <a:endParaRPr lang="hr-HR"/>
          </a:p>
        </p:txBody>
      </p:sp>
    </p:spTree>
    <p:extLst>
      <p:ext uri="{BB962C8B-B14F-4D97-AF65-F5344CB8AC3E}">
        <p14:creationId xmlns:p14="http://schemas.microsoft.com/office/powerpoint/2010/main" val="524891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ACB999-7FD8-4BA5-8E32-DCC126DFD526}" type="datetimeFigureOut">
              <a:rPr lang="hr-HR" smtClean="0"/>
              <a:pPr/>
              <a:t>24.6.2020.</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E5AF7FE9-8849-43EF-99C7-06D8488712B4}" type="slidenum">
              <a:rPr lang="hr-HR" smtClean="0"/>
              <a:pPr/>
              <a:t>‹#›</a:t>
            </a:fld>
            <a:endParaRPr lang="hr-HR"/>
          </a:p>
        </p:txBody>
      </p:sp>
    </p:spTree>
    <p:extLst>
      <p:ext uri="{BB962C8B-B14F-4D97-AF65-F5344CB8AC3E}">
        <p14:creationId xmlns:p14="http://schemas.microsoft.com/office/powerpoint/2010/main" val="1917960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hr-HR"/>
              <a:t>Kliknite da biste uredili stil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DCACB999-7FD8-4BA5-8E32-DCC126DFD526}" type="datetimeFigureOut">
              <a:rPr lang="hr-HR" smtClean="0"/>
              <a:pPr/>
              <a:t>24.6.2020.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E5AF7FE9-8849-43EF-99C7-06D8488712B4}" type="slidenum">
              <a:rPr lang="hr-HR" smtClean="0"/>
              <a:pPr/>
              <a:t>‹#›</a:t>
            </a:fld>
            <a:endParaRPr lang="hr-HR"/>
          </a:p>
        </p:txBody>
      </p:sp>
    </p:spTree>
    <p:extLst>
      <p:ext uri="{BB962C8B-B14F-4D97-AF65-F5344CB8AC3E}">
        <p14:creationId xmlns:p14="http://schemas.microsoft.com/office/powerpoint/2010/main" val="4263256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5" name="Date Placeholder 4"/>
          <p:cNvSpPr>
            <a:spLocks noGrp="1"/>
          </p:cNvSpPr>
          <p:nvPr>
            <p:ph type="dt" sz="half" idx="10"/>
          </p:nvPr>
        </p:nvSpPr>
        <p:spPr/>
        <p:txBody>
          <a:bodyPr/>
          <a:lstStyle/>
          <a:p>
            <a:fld id="{DCACB999-7FD8-4BA5-8E32-DCC126DFD526}" type="datetimeFigureOut">
              <a:rPr lang="hr-HR" smtClean="0"/>
              <a:pPr/>
              <a:t>24.6.2020.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E5AF7FE9-8849-43EF-99C7-06D8488712B4}" type="slidenum">
              <a:rPr lang="hr-HR" smtClean="0"/>
              <a:pPr/>
              <a:t>‹#›</a:t>
            </a:fld>
            <a:endParaRPr lang="hr-HR"/>
          </a:p>
        </p:txBody>
      </p:sp>
    </p:spTree>
    <p:extLst>
      <p:ext uri="{BB962C8B-B14F-4D97-AF65-F5344CB8AC3E}">
        <p14:creationId xmlns:p14="http://schemas.microsoft.com/office/powerpoint/2010/main" val="3139094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CACB999-7FD8-4BA5-8E32-DCC126DFD526}" type="datetimeFigureOut">
              <a:rPr lang="hr-HR" smtClean="0"/>
              <a:pPr/>
              <a:t>24.6.2020.</a:t>
            </a:fld>
            <a:endParaRPr lang="hr-H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5AF7FE9-8849-43EF-99C7-06D8488712B4}" type="slidenum">
              <a:rPr lang="hr-HR" smtClean="0"/>
              <a:pPr/>
              <a:t>‹#›</a:t>
            </a:fld>
            <a:endParaRPr lang="hr-HR"/>
          </a:p>
        </p:txBody>
      </p:sp>
    </p:spTree>
    <p:extLst>
      <p:ext uri="{BB962C8B-B14F-4D97-AF65-F5344CB8AC3E}">
        <p14:creationId xmlns:p14="http://schemas.microsoft.com/office/powerpoint/2010/main" val="17410507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forms.office.com/Pages/ResponsePage.aspx?id=FvJamzTGgEurAgyaPQKQkZEH1YM9kTlJi-4wKFcISjRUNUlRS1lWS0hONzFIQkZIOTU1WUhJQlE1OS4u" TargetMode="External"/><Relationship Id="rId2" Type="http://schemas.openxmlformats.org/officeDocument/2006/relationships/hyperlink" Target="https://drive.google.com/file/d/1ecGxyfZ-rOdnVCOhNKzLvgW7m4sW0rVg/view?usp=shari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4F23623-969E-45BB-94EB-1614721319F8}"/>
              </a:ext>
            </a:extLst>
          </p:cNvPr>
          <p:cNvSpPr>
            <a:spLocks noGrp="1"/>
          </p:cNvSpPr>
          <p:nvPr>
            <p:ph type="ctrTitle"/>
          </p:nvPr>
        </p:nvSpPr>
        <p:spPr>
          <a:xfrm>
            <a:off x="6263085" y="1886300"/>
            <a:ext cx="3179593" cy="3215820"/>
          </a:xfrm>
        </p:spPr>
        <p:txBody>
          <a:bodyPr>
            <a:normAutofit/>
          </a:bodyPr>
          <a:lstStyle/>
          <a:p>
            <a:pPr>
              <a:lnSpc>
                <a:spcPct val="90000"/>
              </a:lnSpc>
            </a:pPr>
            <a:r>
              <a:rPr lang="sr-Latn-CS" sz="3000" b="1" spc="-1" dirty="0" err="1">
                <a:latin typeface="Lucida Console" pitchFamily="49" charset="0"/>
              </a:rPr>
              <a:t>Mathematica</a:t>
            </a:r>
            <a:r>
              <a:rPr lang="sr-Latn-CS" sz="3000" b="1" spc="-1" dirty="0">
                <a:latin typeface="Lucida Console" pitchFamily="49" charset="0"/>
              </a:rPr>
              <a:t> </a:t>
            </a:r>
            <a:r>
              <a:rPr lang="sr-Latn-CS" sz="3000" b="1" spc="-1" dirty="0" err="1">
                <a:latin typeface="Lucida Console" pitchFamily="49" charset="0"/>
              </a:rPr>
              <a:t>regina</a:t>
            </a:r>
            <a:r>
              <a:rPr lang="sr-Latn-CS" sz="3000" b="1" spc="-1" dirty="0">
                <a:latin typeface="Lucida Console" pitchFamily="49" charset="0"/>
              </a:rPr>
              <a:t> </a:t>
            </a:r>
            <a:r>
              <a:rPr lang="sr-Latn-CS" sz="3000" b="1" spc="-1" dirty="0" err="1">
                <a:latin typeface="Lucida Console" pitchFamily="49" charset="0"/>
              </a:rPr>
              <a:t>omnium</a:t>
            </a:r>
            <a:r>
              <a:rPr lang="sr-Latn-CS" sz="3000" b="1" spc="-1" dirty="0">
                <a:latin typeface="Lucida Console" pitchFamily="49" charset="0"/>
              </a:rPr>
              <a:t> </a:t>
            </a:r>
            <a:r>
              <a:rPr lang="sr-Latn-CS" sz="3000" b="1" spc="-1" dirty="0" err="1">
                <a:latin typeface="Lucida Console" pitchFamily="49" charset="0"/>
              </a:rPr>
              <a:t>scientiarum</a:t>
            </a:r>
            <a:r>
              <a:rPr lang="sr-Latn-CS" sz="3000" b="1" spc="-1" dirty="0">
                <a:latin typeface="Lucida Console" pitchFamily="49" charset="0"/>
              </a:rPr>
              <a:t> et –</a:t>
            </a:r>
            <a:br>
              <a:rPr lang="sr-Latn-CS" sz="3000" b="1" spc="-1" dirty="0">
                <a:latin typeface="Lucida Console" pitchFamily="49" charset="0"/>
              </a:rPr>
            </a:br>
            <a:r>
              <a:rPr lang="sr-Latn-CS" sz="3000" b="1" spc="-1" dirty="0" err="1">
                <a:latin typeface="Lucida Console" pitchFamily="49" charset="0"/>
              </a:rPr>
              <a:t>learning</a:t>
            </a:r>
            <a:r>
              <a:rPr lang="sr-Latn-CS" sz="3000" b="1" spc="-1" dirty="0">
                <a:latin typeface="Lucida Console" pitchFamily="49" charset="0"/>
              </a:rPr>
              <a:t> </a:t>
            </a:r>
            <a:r>
              <a:rPr lang="sr-Latn-CS" sz="3000" b="1" spc="-1" dirty="0" err="1">
                <a:latin typeface="Lucida Console" pitchFamily="49" charset="0"/>
              </a:rPr>
              <a:t>path</a:t>
            </a:r>
            <a:r>
              <a:rPr lang="sr-Latn-CS" sz="3000" b="1" spc="-1" dirty="0">
                <a:latin typeface="Lucida Console" pitchFamily="49" charset="0"/>
              </a:rPr>
              <a:t> to </a:t>
            </a:r>
            <a:r>
              <a:rPr lang="sr-Latn-CS" sz="3000" b="1" spc="-1" dirty="0" err="1">
                <a:latin typeface="Lucida Console" pitchFamily="49" charset="0"/>
              </a:rPr>
              <a:t>success</a:t>
            </a:r>
            <a:endParaRPr lang="hr-HR" sz="3000" dirty="0"/>
          </a:p>
        </p:txBody>
      </p:sp>
      <p:sp>
        <p:nvSpPr>
          <p:cNvPr id="3" name="Podnaslov 2">
            <a:extLst>
              <a:ext uri="{FF2B5EF4-FFF2-40B4-BE49-F238E27FC236}">
                <a16:creationId xmlns:a16="http://schemas.microsoft.com/office/drawing/2014/main" id="{C16D9D18-A852-40D1-A91E-C2B4160FA3FA}"/>
              </a:ext>
            </a:extLst>
          </p:cNvPr>
          <p:cNvSpPr>
            <a:spLocks noGrp="1"/>
          </p:cNvSpPr>
          <p:nvPr>
            <p:ph type="subTitle" idx="1"/>
          </p:nvPr>
        </p:nvSpPr>
        <p:spPr>
          <a:xfrm>
            <a:off x="887873" y="4767427"/>
            <a:ext cx="4065867" cy="669387"/>
          </a:xfrm>
        </p:spPr>
        <p:txBody>
          <a:bodyPr>
            <a:normAutofit fontScale="92500" lnSpcReduction="20000"/>
          </a:bodyPr>
          <a:lstStyle/>
          <a:p>
            <a:endParaRPr lang="hr-HR" strike="noStrike" spc="-1" dirty="0">
              <a:latin typeface="Lucida Console" pitchFamily="49" charset="0"/>
            </a:endParaRPr>
          </a:p>
          <a:p>
            <a:r>
              <a:rPr lang="en-US" strike="noStrike" spc="-1" dirty="0">
                <a:latin typeface="Lucida Console" pitchFamily="49" charset="0"/>
              </a:rPr>
              <a:t>Activity for </a:t>
            </a:r>
            <a:r>
              <a:rPr lang="hr-HR" strike="noStrike" spc="-1" dirty="0">
                <a:latin typeface="Lucida Console" pitchFamily="49" charset="0"/>
              </a:rPr>
              <a:t>May 2020</a:t>
            </a:r>
            <a:endParaRPr lang="hr-HR" dirty="0"/>
          </a:p>
          <a:p>
            <a:endParaRPr lang="hr-HR" dirty="0"/>
          </a:p>
        </p:txBody>
      </p:sp>
      <p:pic>
        <p:nvPicPr>
          <p:cNvPr id="6" name="Slika 5">
            <a:extLst>
              <a:ext uri="{FF2B5EF4-FFF2-40B4-BE49-F238E27FC236}">
                <a16:creationId xmlns:a16="http://schemas.microsoft.com/office/drawing/2014/main" id="{4A414785-5E4E-41C9-A8E1-A5813000B72B}"/>
              </a:ext>
            </a:extLst>
          </p:cNvPr>
          <p:cNvPicPr/>
          <p:nvPr/>
        </p:nvPicPr>
        <p:blipFill>
          <a:blip r:embed="rId2" cstate="print"/>
          <a:srcRect t="11403" b="20170"/>
          <a:stretch/>
        </p:blipFill>
        <p:spPr>
          <a:xfrm>
            <a:off x="1465069" y="1089615"/>
            <a:ext cx="7856484" cy="770771"/>
          </a:xfrm>
          <a:prstGeom prst="rect">
            <a:avLst/>
          </a:prstGeom>
        </p:spPr>
      </p:pic>
      <p:pic>
        <p:nvPicPr>
          <p:cNvPr id="7" name="Picture 8">
            <a:extLst>
              <a:ext uri="{FF2B5EF4-FFF2-40B4-BE49-F238E27FC236}">
                <a16:creationId xmlns:a16="http://schemas.microsoft.com/office/drawing/2014/main" id="{4E02F250-BFAF-4717-8518-7C6584B7DA1F}"/>
              </a:ext>
            </a:extLst>
          </p:cNvPr>
          <p:cNvPicPr/>
          <p:nvPr/>
        </p:nvPicPr>
        <p:blipFill>
          <a:blip r:embed="rId3"/>
          <a:srcRect b="49851"/>
          <a:stretch/>
        </p:blipFill>
        <p:spPr>
          <a:xfrm>
            <a:off x="1545551" y="2627769"/>
            <a:ext cx="3905338" cy="2168277"/>
          </a:xfrm>
          <a:prstGeom prst="rect">
            <a:avLst/>
          </a:prstGeom>
        </p:spPr>
      </p:pic>
      <p:sp>
        <p:nvSpPr>
          <p:cNvPr id="4" name="TekstniOkvir 3">
            <a:extLst>
              <a:ext uri="{FF2B5EF4-FFF2-40B4-BE49-F238E27FC236}">
                <a16:creationId xmlns:a16="http://schemas.microsoft.com/office/drawing/2014/main" id="{75538678-E1F9-4789-B8BD-2E1B2A65B2B2}"/>
              </a:ext>
            </a:extLst>
          </p:cNvPr>
          <p:cNvSpPr txBox="1"/>
          <p:nvPr/>
        </p:nvSpPr>
        <p:spPr>
          <a:xfrm>
            <a:off x="1465069" y="5563429"/>
            <a:ext cx="4400365" cy="707886"/>
          </a:xfrm>
          <a:prstGeom prst="rect">
            <a:avLst/>
          </a:prstGeom>
          <a:noFill/>
        </p:spPr>
        <p:txBody>
          <a:bodyPr wrap="square" rtlCol="0">
            <a:spAutoFit/>
          </a:bodyPr>
          <a:lstStyle/>
          <a:p>
            <a:pPr algn="ctr">
              <a:spcAft>
                <a:spcPts val="600"/>
              </a:spcAft>
            </a:pPr>
            <a:r>
              <a:rPr lang="hr-HR" sz="4000" dirty="0">
                <a:solidFill>
                  <a:srgbClr val="FF0000"/>
                </a:solidFill>
              </a:rPr>
              <a:t>ONLY ONE EARTH</a:t>
            </a:r>
          </a:p>
        </p:txBody>
      </p:sp>
    </p:spTree>
    <p:extLst>
      <p:ext uri="{BB962C8B-B14F-4D97-AF65-F5344CB8AC3E}">
        <p14:creationId xmlns:p14="http://schemas.microsoft.com/office/powerpoint/2010/main" val="2011928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A0A9E46-BB30-4F43-A2B9-DB3510E83B12}"/>
              </a:ext>
            </a:extLst>
          </p:cNvPr>
          <p:cNvSpPr>
            <a:spLocks noGrp="1"/>
          </p:cNvSpPr>
          <p:nvPr>
            <p:ph type="title"/>
          </p:nvPr>
        </p:nvSpPr>
        <p:spPr>
          <a:xfrm>
            <a:off x="677334" y="609600"/>
            <a:ext cx="8596668" cy="1320800"/>
          </a:xfrm>
        </p:spPr>
        <p:txBody>
          <a:bodyPr>
            <a:normAutofit/>
          </a:bodyPr>
          <a:lstStyle/>
          <a:p>
            <a:r>
              <a:rPr lang="hr-HR" b="1"/>
              <a:t>Only one EARTH – 'Green chemistry'</a:t>
            </a:r>
            <a:endParaRPr lang="hr-HR"/>
          </a:p>
        </p:txBody>
      </p:sp>
      <p:graphicFrame>
        <p:nvGraphicFramePr>
          <p:cNvPr id="16" name="Rezervirano mjesto sadržaja 2">
            <a:extLst>
              <a:ext uri="{FF2B5EF4-FFF2-40B4-BE49-F238E27FC236}">
                <a16:creationId xmlns:a16="http://schemas.microsoft.com/office/drawing/2014/main" id="{ADC59A02-A5E2-4054-80AB-D3C0F4F0B4CD}"/>
              </a:ext>
            </a:extLst>
          </p:cNvPr>
          <p:cNvGraphicFramePr>
            <a:graphicFrameLocks noGrp="1"/>
          </p:cNvGraphicFramePr>
          <p:nvPr>
            <p:ph idx="1"/>
            <p:extLst>
              <p:ext uri="{D42A27DB-BD31-4B8C-83A1-F6EECF244321}">
                <p14:modId xmlns:p14="http://schemas.microsoft.com/office/powerpoint/2010/main" val="2354030777"/>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0761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Naslov 1">
            <a:extLst>
              <a:ext uri="{FF2B5EF4-FFF2-40B4-BE49-F238E27FC236}">
                <a16:creationId xmlns:a16="http://schemas.microsoft.com/office/drawing/2014/main" id="{AE740C47-25D2-4746-8360-F620D96089FE}"/>
              </a:ext>
            </a:extLst>
          </p:cNvPr>
          <p:cNvSpPr>
            <a:spLocks noGrp="1"/>
          </p:cNvSpPr>
          <p:nvPr>
            <p:ph type="title"/>
          </p:nvPr>
        </p:nvSpPr>
        <p:spPr>
          <a:xfrm>
            <a:off x="643467" y="816638"/>
            <a:ext cx="3367359" cy="5224724"/>
          </a:xfrm>
        </p:spPr>
        <p:txBody>
          <a:bodyPr anchor="ctr">
            <a:normAutofit/>
          </a:bodyPr>
          <a:lstStyle/>
          <a:p>
            <a:pPr algn="ctr"/>
            <a:r>
              <a:rPr lang="en-US" dirty="0"/>
              <a:t>Here you can see the </a:t>
            </a:r>
            <a:r>
              <a:rPr lang="hr-HR" dirty="0" err="1"/>
              <a:t>presentation</a:t>
            </a:r>
            <a:r>
              <a:rPr lang="hr-HR" dirty="0"/>
              <a:t> </a:t>
            </a:r>
            <a:r>
              <a:rPr lang="hr-HR" dirty="0" err="1"/>
              <a:t>and</a:t>
            </a:r>
            <a:r>
              <a:rPr lang="hr-HR" dirty="0"/>
              <a:t> </a:t>
            </a:r>
            <a:r>
              <a:rPr lang="en-US" dirty="0"/>
              <a:t>task</a:t>
            </a:r>
            <a:r>
              <a:rPr lang="hr-HR" dirty="0"/>
              <a:t>/</a:t>
            </a:r>
            <a:r>
              <a:rPr lang="hr-HR" dirty="0" err="1"/>
              <a:t>quiz</a:t>
            </a:r>
            <a:r>
              <a:rPr lang="en-US" dirty="0"/>
              <a:t> for students in Croatian</a:t>
            </a:r>
            <a:br>
              <a:rPr lang="hr-HR" dirty="0"/>
            </a:br>
            <a:br>
              <a:rPr lang="hr-HR" dirty="0"/>
            </a:br>
            <a:r>
              <a:rPr lang="en-US" sz="2000" dirty="0">
                <a:hlinkClick r:id="rId2">
                  <a:extLst>
                    <a:ext uri="{A12FA001-AC4F-418D-AE19-62706E023703}">
                      <ahyp:hlinkClr xmlns:ahyp="http://schemas.microsoft.com/office/drawing/2018/hyperlinkcolor" val="tx"/>
                    </a:ext>
                  </a:extLst>
                </a:hlinkClick>
              </a:rPr>
              <a:t>Made by our students and </a:t>
            </a:r>
            <a:r>
              <a:rPr lang="hr-HR" sz="2000" dirty="0">
                <a:hlinkClick r:id="rId2">
                  <a:extLst>
                    <a:ext uri="{A12FA001-AC4F-418D-AE19-62706E023703}">
                      <ahyp:hlinkClr xmlns:ahyp="http://schemas.microsoft.com/office/drawing/2018/hyperlinkcolor" val="tx"/>
                    </a:ext>
                  </a:extLst>
                </a:hlinkClick>
              </a:rPr>
              <a:t>C</a:t>
            </a:r>
            <a:r>
              <a:rPr lang="en-US" sz="2000" dirty="0" err="1">
                <a:hlinkClick r:id="rId2">
                  <a:extLst>
                    <a:ext uri="{A12FA001-AC4F-418D-AE19-62706E023703}">
                      <ahyp:hlinkClr xmlns:ahyp="http://schemas.microsoft.com/office/drawing/2018/hyperlinkcolor" val="tx"/>
                    </a:ext>
                  </a:extLst>
                </a:hlinkClick>
              </a:rPr>
              <a:t>hemistry</a:t>
            </a:r>
            <a:r>
              <a:rPr lang="en-US" sz="2000" dirty="0">
                <a:hlinkClick r:id="rId2">
                  <a:extLst>
                    <a:ext uri="{A12FA001-AC4F-418D-AE19-62706E023703}">
                      <ahyp:hlinkClr xmlns:ahyp="http://schemas.microsoft.com/office/drawing/2018/hyperlinkcolor" val="tx"/>
                    </a:ext>
                  </a:extLst>
                </a:hlinkClick>
              </a:rPr>
              <a:t> teacher</a:t>
            </a:r>
            <a:br>
              <a:rPr lang="hr-HR" dirty="0"/>
            </a:br>
            <a:endParaRPr lang="hr-HR" dirty="0"/>
          </a:p>
        </p:txBody>
      </p:sp>
      <p:sp>
        <p:nvSpPr>
          <p:cNvPr id="3" name="Rezervirano mjesto sadržaja 2">
            <a:extLst>
              <a:ext uri="{FF2B5EF4-FFF2-40B4-BE49-F238E27FC236}">
                <a16:creationId xmlns:a16="http://schemas.microsoft.com/office/drawing/2014/main" id="{6BDA24B2-30CC-4053-8BF6-5F00F5A20B4C}"/>
              </a:ext>
            </a:extLst>
          </p:cNvPr>
          <p:cNvSpPr>
            <a:spLocks noGrp="1"/>
          </p:cNvSpPr>
          <p:nvPr>
            <p:ph idx="1"/>
          </p:nvPr>
        </p:nvSpPr>
        <p:spPr>
          <a:xfrm>
            <a:off x="4654295" y="816638"/>
            <a:ext cx="4619706" cy="5224724"/>
          </a:xfrm>
        </p:spPr>
        <p:txBody>
          <a:bodyPr anchor="ctr">
            <a:normAutofit/>
          </a:bodyPr>
          <a:lstStyle/>
          <a:p>
            <a:pPr marL="0" indent="0">
              <a:buNone/>
            </a:pPr>
            <a:r>
              <a:rPr lang="hr-HR" b="1" dirty="0">
                <a:hlinkClick r:id="rId2">
                  <a:extLst>
                    <a:ext uri="{A12FA001-AC4F-418D-AE19-62706E023703}">
                      <ahyp:hlinkClr xmlns:ahyp="http://schemas.microsoft.com/office/drawing/2018/hyperlinkcolor" val="tx"/>
                    </a:ext>
                  </a:extLst>
                </a:hlinkClick>
              </a:rPr>
              <a:t>a) Audio</a:t>
            </a:r>
            <a:r>
              <a:rPr lang="en-US" b="1" dirty="0">
                <a:hlinkClick r:id="rId2">
                  <a:extLst>
                    <a:ext uri="{A12FA001-AC4F-418D-AE19-62706E023703}">
                      <ahyp:hlinkClr xmlns:ahyp="http://schemas.microsoft.com/office/drawing/2018/hyperlinkcolor" val="tx"/>
                    </a:ext>
                  </a:extLst>
                </a:hlinkClick>
              </a:rPr>
              <a:t> Power P</a:t>
            </a:r>
            <a:r>
              <a:rPr lang="hr-HR" b="1" dirty="0" err="1">
                <a:hlinkClick r:id="rId2">
                  <a:extLst>
                    <a:ext uri="{A12FA001-AC4F-418D-AE19-62706E023703}">
                      <ahyp:hlinkClr xmlns:ahyp="http://schemas.microsoft.com/office/drawing/2018/hyperlinkcolor" val="tx"/>
                    </a:ext>
                  </a:extLst>
                </a:hlinkClick>
              </a:rPr>
              <a:t>oi</a:t>
            </a:r>
            <a:r>
              <a:rPr lang="en-US" b="1" dirty="0" err="1">
                <a:hlinkClick r:id="rId2">
                  <a:extLst>
                    <a:ext uri="{A12FA001-AC4F-418D-AE19-62706E023703}">
                      <ahyp:hlinkClr xmlns:ahyp="http://schemas.microsoft.com/office/drawing/2018/hyperlinkcolor" val="tx"/>
                    </a:ext>
                  </a:extLst>
                </a:hlinkClick>
              </a:rPr>
              <a:t>nt</a:t>
            </a:r>
            <a:r>
              <a:rPr lang="en-US" b="1" dirty="0">
                <a:hlinkClick r:id="rId2">
                  <a:extLst>
                    <a:ext uri="{A12FA001-AC4F-418D-AE19-62706E023703}">
                      <ahyp:hlinkClr xmlns:ahyp="http://schemas.microsoft.com/office/drawing/2018/hyperlinkcolor" val="tx"/>
                    </a:ext>
                  </a:extLst>
                </a:hlinkClick>
              </a:rPr>
              <a:t> presentation</a:t>
            </a:r>
            <a:r>
              <a:rPr lang="hr-HR" b="1" dirty="0">
                <a:hlinkClick r:id="rId2">
                  <a:extLst>
                    <a:ext uri="{A12FA001-AC4F-418D-AE19-62706E023703}">
                      <ahyp:hlinkClr xmlns:ahyp="http://schemas.microsoft.com/office/drawing/2018/hyperlinkcolor" val="tx"/>
                    </a:ext>
                  </a:extLst>
                </a:hlinkClick>
              </a:rPr>
              <a:t> (</a:t>
            </a:r>
            <a:r>
              <a:rPr lang="hr-HR" b="1" dirty="0" err="1">
                <a:hlinkClick r:id="rId2">
                  <a:extLst>
                    <a:ext uri="{A12FA001-AC4F-418D-AE19-62706E023703}">
                      <ahyp:hlinkClr xmlns:ahyp="http://schemas.microsoft.com/office/drawing/2018/hyperlinkcolor" val="tx"/>
                    </a:ext>
                  </a:extLst>
                </a:hlinkClick>
              </a:rPr>
              <a:t>in</a:t>
            </a:r>
            <a:r>
              <a:rPr lang="hr-HR" b="1" dirty="0">
                <a:hlinkClick r:id="rId2">
                  <a:extLst>
                    <a:ext uri="{A12FA001-AC4F-418D-AE19-62706E023703}">
                      <ahyp:hlinkClr xmlns:ahyp="http://schemas.microsoft.com/office/drawing/2018/hyperlinkcolor" val="tx"/>
                    </a:ext>
                  </a:extLst>
                </a:hlinkClick>
              </a:rPr>
              <a:t> Croatian)</a:t>
            </a:r>
            <a:endParaRPr lang="en-US" b="1" dirty="0">
              <a:hlinkClick r:id="rId2">
                <a:extLst>
                  <a:ext uri="{A12FA001-AC4F-418D-AE19-62706E023703}">
                    <ahyp:hlinkClr xmlns:ahyp="http://schemas.microsoft.com/office/drawing/2018/hyperlinkcolor" val="tx"/>
                  </a:ext>
                </a:extLst>
              </a:hlinkClick>
            </a:endParaRPr>
          </a:p>
          <a:p>
            <a:pPr marL="0" indent="0">
              <a:buNone/>
            </a:pPr>
            <a:r>
              <a:rPr lang="hr-HR" dirty="0">
                <a:solidFill>
                  <a:schemeClr val="accent1">
                    <a:lumMod val="75000"/>
                  </a:schemeClr>
                </a:solidFill>
                <a:hlinkClick r:id="rId2">
                  <a:extLst>
                    <a:ext uri="{A12FA001-AC4F-418D-AE19-62706E023703}">
                      <ahyp:hlinkClr xmlns:ahyp="http://schemas.microsoft.com/office/drawing/2018/hyperlinkcolor" val="tx"/>
                    </a:ext>
                  </a:extLst>
                </a:hlinkClick>
              </a:rPr>
              <a:t>https://drive.google.com/file/d/1ecGxyfZ-rOdnVCOhNKzLvgW7m4sW0rVg/view?usp=sharing</a:t>
            </a:r>
            <a:r>
              <a:rPr lang="hr-HR" dirty="0">
                <a:solidFill>
                  <a:schemeClr val="accent1">
                    <a:lumMod val="75000"/>
                  </a:schemeClr>
                </a:solidFill>
              </a:rPr>
              <a:t> </a:t>
            </a:r>
          </a:p>
          <a:p>
            <a:pPr marL="0" indent="0">
              <a:buNone/>
            </a:pPr>
            <a:endParaRPr lang="hr-HR" dirty="0"/>
          </a:p>
          <a:p>
            <a:pPr marL="0" indent="0">
              <a:buNone/>
            </a:pPr>
            <a:r>
              <a:rPr lang="hr-HR" b="1" u="sng" dirty="0"/>
              <a:t>b) On-line </a:t>
            </a:r>
            <a:r>
              <a:rPr lang="hr-HR" b="1" u="sng" dirty="0" err="1"/>
              <a:t>task</a:t>
            </a:r>
            <a:r>
              <a:rPr lang="hr-HR" b="1" u="sng" dirty="0"/>
              <a:t> _ </a:t>
            </a:r>
            <a:r>
              <a:rPr lang="hr-HR" b="1" u="sng" dirty="0" err="1"/>
              <a:t>quiz</a:t>
            </a:r>
            <a:endParaRPr lang="hr-HR" b="1" u="sng" dirty="0"/>
          </a:p>
          <a:p>
            <a:pPr marL="0" indent="0">
              <a:buNone/>
            </a:pPr>
            <a:r>
              <a:rPr lang="hr-HR" dirty="0">
                <a:solidFill>
                  <a:schemeClr val="accent1">
                    <a:lumMod val="75000"/>
                  </a:schemeClr>
                </a:solidFill>
                <a:hlinkClick r:id="rId3">
                  <a:extLst>
                    <a:ext uri="{A12FA001-AC4F-418D-AE19-62706E023703}">
                      <ahyp:hlinkClr xmlns:ahyp="http://schemas.microsoft.com/office/drawing/2018/hyperlinkcolor" val="tx"/>
                    </a:ext>
                  </a:extLst>
                </a:hlinkClick>
              </a:rPr>
              <a:t>https://forms.office.com/Pages/ResponsePage.aspx?id=FvJamzTGgEurAgyaPQKQkZEH1YM9kTlJi-4wKFcISjRUNUlRS1lWS0hONzFIQkZIOTU1WUhJQlE1OS4u</a:t>
            </a:r>
            <a:endParaRPr lang="hr-HR" dirty="0">
              <a:solidFill>
                <a:schemeClr val="accent1">
                  <a:lumMod val="75000"/>
                </a:schemeClr>
              </a:solidFill>
            </a:endParaRPr>
          </a:p>
        </p:txBody>
      </p:sp>
    </p:spTree>
    <p:extLst>
      <p:ext uri="{BB962C8B-B14F-4D97-AF65-F5344CB8AC3E}">
        <p14:creationId xmlns:p14="http://schemas.microsoft.com/office/powerpoint/2010/main" val="1851863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D11ECC6-8551-4768-8DFD-CD41AF420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93657592-CA60-4F45-B1A0-88AA772420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18" name="Straight Connector 17">
              <a:extLst>
                <a:ext uri="{FF2B5EF4-FFF2-40B4-BE49-F238E27FC236}">
                  <a16:creationId xmlns:a16="http://schemas.microsoft.com/office/drawing/2014/main" id="{6F47E2B4-7DA9-4312-A1F0-C48388B236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5B274F7-039F-4BFC-AA98-B51B1D6CB6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id="{11A31103-C703-46C9-9D26-497A1ACD5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5">
              <a:extLst>
                <a:ext uri="{FF2B5EF4-FFF2-40B4-BE49-F238E27FC236}">
                  <a16:creationId xmlns:a16="http://schemas.microsoft.com/office/drawing/2014/main" id="{382F955F-FC22-44B8-BDCF-B7758032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1F567692-F087-479A-8931-BD2869C3E4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49B3E4CD-0738-4B9D-A14F-1E8694DDF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4753B851-AD90-4CCD-85D0-65AA6567D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9">
              <a:extLst>
                <a:ext uri="{FF2B5EF4-FFF2-40B4-BE49-F238E27FC236}">
                  <a16:creationId xmlns:a16="http://schemas.microsoft.com/office/drawing/2014/main" id="{EBF14868-A190-4E21-9522-8977C474C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BCBB4922-76EE-442B-A649-09873DCE7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8" name="Rectangle 27">
            <a:extLst>
              <a:ext uri="{FF2B5EF4-FFF2-40B4-BE49-F238E27FC236}">
                <a16:creationId xmlns:a16="http://schemas.microsoft.com/office/drawing/2014/main" id="{8E2EB503-A017-4457-A105-53638C97D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Slika 9">
            <a:extLst>
              <a:ext uri="{FF2B5EF4-FFF2-40B4-BE49-F238E27FC236}">
                <a16:creationId xmlns:a16="http://schemas.microsoft.com/office/drawing/2014/main" id="{D8EBE93F-518A-459C-9AD6-570873E53C77}"/>
              </a:ext>
            </a:extLst>
          </p:cNvPr>
          <p:cNvPicPr>
            <a:picLocks noChangeAspect="1"/>
          </p:cNvPicPr>
          <p:nvPr/>
        </p:nvPicPr>
        <p:blipFill rotWithShape="1">
          <a:blip r:embed="rId2"/>
          <a:srcRect l="17031" t="18889" r="17110" b="44861"/>
          <a:stretch/>
        </p:blipFill>
        <p:spPr>
          <a:xfrm>
            <a:off x="5153305" y="4678658"/>
            <a:ext cx="6792869" cy="2103141"/>
          </a:xfrm>
          <a:prstGeom prst="rect">
            <a:avLst/>
          </a:prstGeom>
        </p:spPr>
      </p:pic>
      <p:pic>
        <p:nvPicPr>
          <p:cNvPr id="8" name="Slika 7">
            <a:extLst>
              <a:ext uri="{FF2B5EF4-FFF2-40B4-BE49-F238E27FC236}">
                <a16:creationId xmlns:a16="http://schemas.microsoft.com/office/drawing/2014/main" id="{3829CB25-DEEC-43A1-92AE-A86B7B0F84EE}"/>
              </a:ext>
            </a:extLst>
          </p:cNvPr>
          <p:cNvPicPr>
            <a:picLocks noChangeAspect="1"/>
          </p:cNvPicPr>
          <p:nvPr/>
        </p:nvPicPr>
        <p:blipFill rotWithShape="1">
          <a:blip r:embed="rId3"/>
          <a:srcRect l="13516" t="17917" r="18516" b="8333"/>
          <a:stretch/>
        </p:blipFill>
        <p:spPr>
          <a:xfrm>
            <a:off x="194925" y="231105"/>
            <a:ext cx="5820008" cy="4216449"/>
          </a:xfrm>
          <a:prstGeom prst="rect">
            <a:avLst/>
          </a:prstGeom>
        </p:spPr>
      </p:pic>
      <p:pic>
        <p:nvPicPr>
          <p:cNvPr id="9" name="Slika 8">
            <a:extLst>
              <a:ext uri="{FF2B5EF4-FFF2-40B4-BE49-F238E27FC236}">
                <a16:creationId xmlns:a16="http://schemas.microsoft.com/office/drawing/2014/main" id="{C332C777-D532-4827-88AE-C20437ABA621}"/>
              </a:ext>
            </a:extLst>
          </p:cNvPr>
          <p:cNvPicPr>
            <a:picLocks noChangeAspect="1"/>
          </p:cNvPicPr>
          <p:nvPr/>
        </p:nvPicPr>
        <p:blipFill rotWithShape="1">
          <a:blip r:embed="rId4"/>
          <a:srcRect l="17266" t="17427" r="19297" b="10315"/>
          <a:stretch/>
        </p:blipFill>
        <p:spPr>
          <a:xfrm>
            <a:off x="6177068" y="328532"/>
            <a:ext cx="5793573" cy="4118484"/>
          </a:xfrm>
          <a:prstGeom prst="rect">
            <a:avLst/>
          </a:prstGeom>
        </p:spPr>
      </p:pic>
      <p:sp>
        <p:nvSpPr>
          <p:cNvPr id="2" name="Naslov 1"/>
          <p:cNvSpPr>
            <a:spLocks noGrp="1"/>
          </p:cNvSpPr>
          <p:nvPr>
            <p:ph type="title"/>
          </p:nvPr>
        </p:nvSpPr>
        <p:spPr>
          <a:xfrm>
            <a:off x="677334" y="4811501"/>
            <a:ext cx="4441743" cy="1563899"/>
          </a:xfrm>
        </p:spPr>
        <p:txBody>
          <a:bodyPr anchor="ctr">
            <a:normAutofit/>
          </a:bodyPr>
          <a:lstStyle/>
          <a:p>
            <a:r>
              <a:rPr lang="en-US" sz="3300" dirty="0"/>
              <a:t>Here you can read the questions in English</a:t>
            </a:r>
            <a:r>
              <a:rPr lang="hr-HR" sz="3300"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60C787A-6F36-449C-9A1C-86DA075A264C}"/>
              </a:ext>
            </a:extLst>
          </p:cNvPr>
          <p:cNvSpPr>
            <a:spLocks noGrp="1"/>
          </p:cNvSpPr>
          <p:nvPr>
            <p:ph type="title"/>
          </p:nvPr>
        </p:nvSpPr>
        <p:spPr>
          <a:xfrm>
            <a:off x="713165" y="2108200"/>
            <a:ext cx="2930518" cy="1320800"/>
          </a:xfrm>
        </p:spPr>
        <p:txBody>
          <a:bodyPr anchor="ctr">
            <a:normAutofit/>
          </a:bodyPr>
          <a:lstStyle/>
          <a:p>
            <a:pPr>
              <a:lnSpc>
                <a:spcPct val="90000"/>
              </a:lnSpc>
            </a:pPr>
            <a:r>
              <a:rPr lang="en-US" sz="2300" dirty="0"/>
              <a:t>... in which you can find a correlation with mathematics</a:t>
            </a:r>
            <a:endParaRPr lang="hr-HR" sz="2300" dirty="0"/>
          </a:p>
        </p:txBody>
      </p:sp>
      <p:pic>
        <p:nvPicPr>
          <p:cNvPr id="5" name="Slika 4">
            <a:extLst>
              <a:ext uri="{FF2B5EF4-FFF2-40B4-BE49-F238E27FC236}">
                <a16:creationId xmlns:a16="http://schemas.microsoft.com/office/drawing/2014/main" id="{E8E68E7A-6C26-4478-8C6A-56B10D94CDD1}"/>
              </a:ext>
            </a:extLst>
          </p:cNvPr>
          <p:cNvPicPr>
            <a:picLocks noChangeAspect="1"/>
          </p:cNvPicPr>
          <p:nvPr/>
        </p:nvPicPr>
        <p:blipFill rotWithShape="1">
          <a:blip r:embed="rId2"/>
          <a:srcRect l="17031" t="24444" r="17110" b="14583"/>
          <a:stretch/>
        </p:blipFill>
        <p:spPr>
          <a:xfrm>
            <a:off x="3940061" y="3429000"/>
            <a:ext cx="6419882" cy="3343275"/>
          </a:xfrm>
          <a:prstGeom prst="rect">
            <a:avLst/>
          </a:prstGeom>
        </p:spPr>
      </p:pic>
      <p:pic>
        <p:nvPicPr>
          <p:cNvPr id="4" name="Slika 3">
            <a:extLst>
              <a:ext uri="{FF2B5EF4-FFF2-40B4-BE49-F238E27FC236}">
                <a16:creationId xmlns:a16="http://schemas.microsoft.com/office/drawing/2014/main" id="{A24DE36C-6354-418D-BDB2-E2EFC89D811F}"/>
              </a:ext>
            </a:extLst>
          </p:cNvPr>
          <p:cNvPicPr>
            <a:picLocks noChangeAspect="1"/>
          </p:cNvPicPr>
          <p:nvPr/>
        </p:nvPicPr>
        <p:blipFill rotWithShape="1">
          <a:blip r:embed="rId3"/>
          <a:srcRect l="17813" t="28148" r="15781" b="17500"/>
          <a:stretch/>
        </p:blipFill>
        <p:spPr>
          <a:xfrm>
            <a:off x="3940061" y="134811"/>
            <a:ext cx="6419881" cy="2955682"/>
          </a:xfrm>
          <a:prstGeom prst="rect">
            <a:avLst/>
          </a:prstGeom>
        </p:spPr>
      </p:pic>
      <p:sp>
        <p:nvSpPr>
          <p:cNvPr id="6" name="Nasmiješeno lice 5">
            <a:extLst>
              <a:ext uri="{FF2B5EF4-FFF2-40B4-BE49-F238E27FC236}">
                <a16:creationId xmlns:a16="http://schemas.microsoft.com/office/drawing/2014/main" id="{2B8ABAEF-176C-46A7-8452-F6C0004F91FD}"/>
              </a:ext>
            </a:extLst>
          </p:cNvPr>
          <p:cNvSpPr/>
          <p:nvPr/>
        </p:nvSpPr>
        <p:spPr>
          <a:xfrm>
            <a:off x="1676400" y="4286250"/>
            <a:ext cx="9144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016726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D11ECC6-8551-4768-8DFD-CD41AF420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2" name="Group 21">
            <a:extLst>
              <a:ext uri="{FF2B5EF4-FFF2-40B4-BE49-F238E27FC236}">
                <a16:creationId xmlns:a16="http://schemas.microsoft.com/office/drawing/2014/main" id="{93657592-CA60-4F45-B1A0-88AA772420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23" name="Straight Connector 22">
              <a:extLst>
                <a:ext uri="{FF2B5EF4-FFF2-40B4-BE49-F238E27FC236}">
                  <a16:creationId xmlns:a16="http://schemas.microsoft.com/office/drawing/2014/main" id="{6F47E2B4-7DA9-4312-A1F0-C48388B236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5B274F7-039F-4BFC-AA98-B51B1D6CB6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11A31103-C703-46C9-9D26-497A1ACD5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382F955F-FC22-44B8-BDCF-B7758032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1F567692-F087-479A-8931-BD2869C3E4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49B3E4CD-0738-4B9D-A14F-1E8694DDF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4753B851-AD90-4CCD-85D0-65AA6567D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EBF14868-A190-4E21-9522-8977C474C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BCBB4922-76EE-442B-A649-09873DCE7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Naslov 1">
            <a:extLst>
              <a:ext uri="{FF2B5EF4-FFF2-40B4-BE49-F238E27FC236}">
                <a16:creationId xmlns:a16="http://schemas.microsoft.com/office/drawing/2014/main" id="{99D60D01-3CED-4B85-99F4-377DDF7A3542}"/>
              </a:ext>
            </a:extLst>
          </p:cNvPr>
          <p:cNvSpPr>
            <a:spLocks noGrp="1"/>
          </p:cNvSpPr>
          <p:nvPr>
            <p:ph type="title"/>
          </p:nvPr>
        </p:nvSpPr>
        <p:spPr>
          <a:xfrm>
            <a:off x="677334" y="4765972"/>
            <a:ext cx="8596668" cy="1320800"/>
          </a:xfrm>
        </p:spPr>
        <p:txBody>
          <a:bodyPr anchor="ctr">
            <a:normAutofit/>
          </a:bodyPr>
          <a:lstStyle/>
          <a:p>
            <a:pPr algn="ctr">
              <a:lnSpc>
                <a:spcPct val="90000"/>
              </a:lnSpc>
            </a:pPr>
            <a:r>
              <a:rPr lang="hr-HR" sz="4400" b="1" dirty="0">
                <a:solidFill>
                  <a:schemeClr val="accent1">
                    <a:lumMod val="75000"/>
                  </a:schemeClr>
                </a:solidFill>
              </a:rPr>
              <a:t>W</a:t>
            </a:r>
            <a:r>
              <a:rPr lang="en-US" sz="4400" b="1" dirty="0">
                <a:solidFill>
                  <a:schemeClr val="accent1">
                    <a:lumMod val="75000"/>
                  </a:schemeClr>
                </a:solidFill>
              </a:rPr>
              <a:t>hat we have achieved with online </a:t>
            </a:r>
            <a:r>
              <a:rPr lang="en-US" sz="4400" b="1" dirty="0" err="1">
                <a:solidFill>
                  <a:schemeClr val="accent1">
                    <a:lumMod val="75000"/>
                  </a:schemeClr>
                </a:solidFill>
              </a:rPr>
              <a:t>activit</a:t>
            </a:r>
            <a:r>
              <a:rPr lang="hr-HR" sz="4400" b="1" dirty="0">
                <a:solidFill>
                  <a:schemeClr val="accent1">
                    <a:lumMod val="75000"/>
                  </a:schemeClr>
                </a:solidFill>
              </a:rPr>
              <a:t>y</a:t>
            </a:r>
          </a:p>
        </p:txBody>
      </p:sp>
      <p:sp useBgFill="1">
        <p:nvSpPr>
          <p:cNvPr id="33" name="Rectangle 32">
            <a:extLst>
              <a:ext uri="{FF2B5EF4-FFF2-40B4-BE49-F238E27FC236}">
                <a16:creationId xmlns:a16="http://schemas.microsoft.com/office/drawing/2014/main" id="{8E2EB503-A017-4457-A105-53638C97D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Rezervirano mjesto sadržaja 2">
            <a:extLst>
              <a:ext uri="{FF2B5EF4-FFF2-40B4-BE49-F238E27FC236}">
                <a16:creationId xmlns:a16="http://schemas.microsoft.com/office/drawing/2014/main" id="{088221CA-5A10-460E-9DE1-164988127F1B}"/>
              </a:ext>
            </a:extLst>
          </p:cNvPr>
          <p:cNvGraphicFramePr>
            <a:graphicFrameLocks noGrp="1"/>
          </p:cNvGraphicFramePr>
          <p:nvPr>
            <p:ph idx="1"/>
            <p:extLst>
              <p:ext uri="{D42A27DB-BD31-4B8C-83A1-F6EECF244321}">
                <p14:modId xmlns:p14="http://schemas.microsoft.com/office/powerpoint/2010/main" val="155292539"/>
              </p:ext>
            </p:extLst>
          </p:nvPr>
        </p:nvGraphicFramePr>
        <p:xfrm>
          <a:off x="642938" y="642938"/>
          <a:ext cx="10906125" cy="3286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4490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7C2B798-0116-4B98-A024-5E694644E4D1}"/>
              </a:ext>
            </a:extLst>
          </p:cNvPr>
          <p:cNvSpPr>
            <a:spLocks noGrp="1"/>
          </p:cNvSpPr>
          <p:nvPr>
            <p:ph type="title"/>
          </p:nvPr>
        </p:nvSpPr>
        <p:spPr>
          <a:xfrm>
            <a:off x="801340" y="802955"/>
            <a:ext cx="4977976" cy="1454051"/>
          </a:xfrm>
        </p:spPr>
        <p:txBody>
          <a:bodyPr>
            <a:normAutofit/>
          </a:bodyPr>
          <a:lstStyle/>
          <a:p>
            <a:endParaRPr lang="hr-HR">
              <a:solidFill>
                <a:srgbClr val="000000"/>
              </a:solidFill>
            </a:endParaRPr>
          </a:p>
        </p:txBody>
      </p:sp>
      <p:sp>
        <p:nvSpPr>
          <p:cNvPr id="3" name="Rezervirano mjesto sadržaja 2">
            <a:extLst>
              <a:ext uri="{FF2B5EF4-FFF2-40B4-BE49-F238E27FC236}">
                <a16:creationId xmlns:a16="http://schemas.microsoft.com/office/drawing/2014/main" id="{F0612DEB-4BC7-4EB5-B30F-C23AC62B0C24}"/>
              </a:ext>
            </a:extLst>
          </p:cNvPr>
          <p:cNvSpPr>
            <a:spLocks noGrp="1"/>
          </p:cNvSpPr>
          <p:nvPr>
            <p:ph idx="1"/>
          </p:nvPr>
        </p:nvSpPr>
        <p:spPr>
          <a:xfrm>
            <a:off x="801340" y="2135932"/>
            <a:ext cx="3850391" cy="3639289"/>
          </a:xfrm>
        </p:spPr>
        <p:txBody>
          <a:bodyPr anchor="ctr">
            <a:normAutofit/>
          </a:bodyPr>
          <a:lstStyle/>
          <a:p>
            <a:pPr marL="0" indent="0" algn="ctr">
              <a:buNone/>
            </a:pPr>
            <a:r>
              <a:rPr lang="en-US" sz="2000" dirty="0">
                <a:solidFill>
                  <a:srgbClr val="002060"/>
                </a:solidFill>
              </a:rPr>
              <a:t>Additionally:</a:t>
            </a:r>
            <a:endParaRPr lang="hr-HR" sz="2000" dirty="0">
              <a:solidFill>
                <a:srgbClr val="002060"/>
              </a:solidFill>
            </a:endParaRPr>
          </a:p>
          <a:p>
            <a:pPr marL="0" indent="0" algn="ctr">
              <a:buNone/>
            </a:pPr>
            <a:r>
              <a:rPr lang="en-US" sz="2000" dirty="0">
                <a:solidFill>
                  <a:srgbClr val="002060"/>
                </a:solidFill>
              </a:rPr>
              <a:t>The activity is created and accomplished by </a:t>
            </a:r>
            <a:r>
              <a:rPr lang="hr-HR" sz="2000" dirty="0" err="1">
                <a:solidFill>
                  <a:srgbClr val="002060"/>
                </a:solidFill>
              </a:rPr>
              <a:t>Chemistry</a:t>
            </a:r>
            <a:r>
              <a:rPr lang="hr-HR" sz="2000" dirty="0">
                <a:solidFill>
                  <a:srgbClr val="002060"/>
                </a:solidFill>
              </a:rPr>
              <a:t> </a:t>
            </a:r>
            <a:r>
              <a:rPr lang="hr-HR" sz="2000" dirty="0" err="1">
                <a:solidFill>
                  <a:srgbClr val="002060"/>
                </a:solidFill>
              </a:rPr>
              <a:t>teacher</a:t>
            </a:r>
            <a:r>
              <a:rPr lang="hr-HR" sz="2000" dirty="0">
                <a:solidFill>
                  <a:srgbClr val="002060"/>
                </a:solidFill>
              </a:rPr>
              <a:t> Silvija Bašić </a:t>
            </a:r>
            <a:r>
              <a:rPr lang="hr-HR" sz="2000" dirty="0" err="1">
                <a:solidFill>
                  <a:srgbClr val="002060"/>
                </a:solidFill>
              </a:rPr>
              <a:t>and</a:t>
            </a:r>
            <a:r>
              <a:rPr lang="hr-HR" sz="2000" dirty="0">
                <a:solidFill>
                  <a:srgbClr val="002060"/>
                </a:solidFill>
              </a:rPr>
              <a:t> </a:t>
            </a:r>
            <a:r>
              <a:rPr lang="en-US" sz="2000" dirty="0">
                <a:solidFill>
                  <a:srgbClr val="002060"/>
                </a:solidFill>
              </a:rPr>
              <a:t>Math teacher Anita Jukić in cooperation with English teacher </a:t>
            </a:r>
            <a:r>
              <a:rPr lang="en-US" sz="2000" dirty="0" err="1">
                <a:solidFill>
                  <a:srgbClr val="002060"/>
                </a:solidFill>
              </a:rPr>
              <a:t>Dražena</a:t>
            </a:r>
            <a:r>
              <a:rPr lang="en-US" sz="2000" dirty="0">
                <a:solidFill>
                  <a:srgbClr val="002060"/>
                </a:solidFill>
              </a:rPr>
              <a:t> </a:t>
            </a:r>
            <a:r>
              <a:rPr lang="en-US" sz="2000" dirty="0" err="1">
                <a:solidFill>
                  <a:srgbClr val="002060"/>
                </a:solidFill>
              </a:rPr>
              <a:t>Vujanović</a:t>
            </a:r>
            <a:r>
              <a:rPr lang="en-US" sz="2000" dirty="0">
                <a:solidFill>
                  <a:srgbClr val="002060"/>
                </a:solidFill>
              </a:rPr>
              <a:t>.</a:t>
            </a:r>
            <a:endParaRPr lang="hr-HR" sz="2000" dirty="0">
              <a:solidFill>
                <a:srgbClr val="002060"/>
              </a:solidFill>
            </a:endParaRPr>
          </a:p>
          <a:p>
            <a:endParaRPr lang="hr-HR" sz="2000" dirty="0">
              <a:solidFill>
                <a:srgbClr val="000000"/>
              </a:solidFill>
            </a:endParaRPr>
          </a:p>
        </p:txBody>
      </p:sp>
      <p:pic>
        <p:nvPicPr>
          <p:cNvPr id="7" name="Graphic 6">
            <a:extLst>
              <a:ext uri="{FF2B5EF4-FFF2-40B4-BE49-F238E27FC236}">
                <a16:creationId xmlns:a16="http://schemas.microsoft.com/office/drawing/2014/main" id="{7F74D835-9B14-4FCD-8372-844032AAC1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pic>
        <p:nvPicPr>
          <p:cNvPr id="5" name="Slika 4" descr="Slika na kojoj se prikazuje hrana&#10;&#10;Opis je automatski generiran">
            <a:extLst>
              <a:ext uri="{FF2B5EF4-FFF2-40B4-BE49-F238E27FC236}">
                <a16:creationId xmlns:a16="http://schemas.microsoft.com/office/drawing/2014/main" id="{9028DF41-E393-4507-9865-711799206B9D}"/>
              </a:ext>
            </a:extLst>
          </p:cNvPr>
          <p:cNvPicPr>
            <a:picLocks noChangeAspect="1"/>
          </p:cNvPicPr>
          <p:nvPr/>
        </p:nvPicPr>
        <p:blipFill rotWithShape="1">
          <a:blip r:embed="rId4">
            <a:extLst>
              <a:ext uri="{28A0092B-C50C-407E-A947-70E740481C1C}">
                <a14:useLocalDpi xmlns:a14="http://schemas.microsoft.com/office/drawing/2010/main" val="0"/>
              </a:ext>
            </a:extLst>
          </a:blip>
          <a:srcRect r="67294" b="10229"/>
          <a:stretch/>
        </p:blipFill>
        <p:spPr>
          <a:xfrm>
            <a:off x="5499162" y="1629089"/>
            <a:ext cx="2342410" cy="3308821"/>
          </a:xfrm>
          <a:prstGeom prst="rect">
            <a:avLst/>
          </a:prstGeom>
        </p:spPr>
      </p:pic>
    </p:spTree>
    <p:extLst>
      <p:ext uri="{BB962C8B-B14F-4D97-AF65-F5344CB8AC3E}">
        <p14:creationId xmlns:p14="http://schemas.microsoft.com/office/powerpoint/2010/main" val="1178256447"/>
      </p:ext>
    </p:extLst>
  </p:cSld>
  <p:clrMapOvr>
    <a:masterClrMapping/>
  </p:clrMapOvr>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6</TotalTime>
  <Words>447</Words>
  <Application>Microsoft Office PowerPoint</Application>
  <PresentationFormat>Široki zaslon</PresentationFormat>
  <Paragraphs>28</Paragraphs>
  <Slides>7</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7</vt:i4>
      </vt:variant>
    </vt:vector>
  </HeadingPairs>
  <TitlesOfParts>
    <vt:vector size="12" baseType="lpstr">
      <vt:lpstr>Arial</vt:lpstr>
      <vt:lpstr>Lucida Console</vt:lpstr>
      <vt:lpstr>Trebuchet MS</vt:lpstr>
      <vt:lpstr>Wingdings 3</vt:lpstr>
      <vt:lpstr>Faseta</vt:lpstr>
      <vt:lpstr>Mathematica regina omnium scientiarum et – learning path to success</vt:lpstr>
      <vt:lpstr>Only one EARTH – 'Green chemistry'</vt:lpstr>
      <vt:lpstr>Here you can see the presentation and task/quiz for students in Croatian  Made by our students and Chemistry teacher </vt:lpstr>
      <vt:lpstr>Here you can read the questions in English…</vt:lpstr>
      <vt:lpstr>... in which you can find a correlation with mathematics</vt:lpstr>
      <vt:lpstr>What we have achieved with online activity</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Mathematica regina omnium scientiarum et – learning path to success</dc:title>
  <dc:creator>Anita Jukić</dc:creator>
  <cp:lastModifiedBy>Anita Jukić</cp:lastModifiedBy>
  <cp:revision>3</cp:revision>
  <dcterms:created xsi:type="dcterms:W3CDTF">2020-06-24T08:31:59Z</dcterms:created>
  <dcterms:modified xsi:type="dcterms:W3CDTF">2020-06-24T08:38:23Z</dcterms:modified>
</cp:coreProperties>
</file>