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1BB6CA-AADC-4677-8C32-56F5EA29A40F}" type="datetimeFigureOut">
              <a:rPr lang="sr-Latn-CS" smtClean="0"/>
              <a:pPr/>
              <a:t>20.2.2018.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976340-4E42-40E8-8820-1E46F47F88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Mathematica</a:t>
            </a:r>
            <a:r>
              <a:rPr lang="hr-HR" sz="3200" dirty="0" smtClean="0"/>
              <a:t> </a:t>
            </a:r>
            <a:r>
              <a:rPr lang="hr-HR" sz="3200" dirty="0" err="1" smtClean="0"/>
              <a:t>regina</a:t>
            </a:r>
            <a:r>
              <a:rPr lang="hr-HR" sz="3200" dirty="0" smtClean="0"/>
              <a:t> </a:t>
            </a:r>
            <a:r>
              <a:rPr lang="hr-HR" sz="3200" dirty="0" err="1" smtClean="0"/>
              <a:t>omnium</a:t>
            </a:r>
            <a:r>
              <a:rPr lang="hr-HR" sz="3200" dirty="0" smtClean="0"/>
              <a:t> </a:t>
            </a:r>
            <a:r>
              <a:rPr lang="hr-HR" sz="3200" dirty="0" err="1" smtClean="0"/>
              <a:t>scientiarum</a:t>
            </a:r>
            <a:r>
              <a:rPr lang="hr-HR" sz="3200" dirty="0" smtClean="0"/>
              <a:t> et – </a:t>
            </a:r>
            <a:r>
              <a:rPr lang="hr-HR" sz="3200" dirty="0" err="1" smtClean="0"/>
              <a:t>learning</a:t>
            </a:r>
            <a:r>
              <a:rPr lang="hr-HR" sz="3200" dirty="0" smtClean="0"/>
              <a:t> </a:t>
            </a:r>
            <a:r>
              <a:rPr lang="hr-HR" sz="3200" dirty="0" err="1" smtClean="0"/>
              <a:t>path</a:t>
            </a:r>
            <a:r>
              <a:rPr lang="hr-HR" sz="3200" dirty="0" smtClean="0"/>
              <a:t> to </a:t>
            </a:r>
            <a:r>
              <a:rPr lang="hr-HR" sz="3200" dirty="0" err="1" smtClean="0"/>
              <a:t>success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hr-HR" sz="4400" dirty="0" smtClean="0"/>
              <a:t>MATHEMATICS AND WHAT ELSE</a:t>
            </a:r>
          </a:p>
          <a:p>
            <a:endParaRPr lang="hr-HR" dirty="0" smtClean="0"/>
          </a:p>
          <a:p>
            <a:pPr algn="r"/>
            <a:r>
              <a:rPr lang="hr-HR" dirty="0" err="1" smtClean="0"/>
              <a:t>Activity</a:t>
            </a:r>
            <a:r>
              <a:rPr lang="hr-HR" dirty="0" smtClean="0"/>
              <a:t> for </a:t>
            </a:r>
            <a:r>
              <a:rPr lang="hr-HR" dirty="0" err="1" smtClean="0"/>
              <a:t>December</a:t>
            </a:r>
            <a:r>
              <a:rPr lang="hr-HR" dirty="0" smtClean="0"/>
              <a:t> 2017.</a:t>
            </a:r>
          </a:p>
          <a:p>
            <a:endParaRPr lang="hr-HR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third </a:t>
            </a:r>
            <a:r>
              <a:rPr lang="hr-HR" dirty="0" err="1" smtClean="0"/>
              <a:t>activity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ERASMUS + project '</a:t>
            </a:r>
            <a:r>
              <a:rPr lang="hr-HR" dirty="0" err="1" smtClean="0"/>
              <a:t>Mathematica</a:t>
            </a:r>
            <a:r>
              <a:rPr lang="hr-HR" dirty="0" smtClean="0"/>
              <a:t> </a:t>
            </a:r>
            <a:r>
              <a:rPr lang="hr-HR" dirty="0" err="1" smtClean="0"/>
              <a:t>regina</a:t>
            </a:r>
            <a:r>
              <a:rPr lang="hr-HR" dirty="0" smtClean="0"/>
              <a:t> </a:t>
            </a:r>
            <a:r>
              <a:rPr lang="hr-HR" dirty="0" err="1" smtClean="0"/>
              <a:t>omnium</a:t>
            </a:r>
            <a:r>
              <a:rPr lang="hr-HR" dirty="0" smtClean="0"/>
              <a:t> </a:t>
            </a:r>
            <a:r>
              <a:rPr lang="hr-HR" dirty="0" err="1" smtClean="0"/>
              <a:t>scientiarum</a:t>
            </a:r>
            <a:r>
              <a:rPr lang="hr-HR" dirty="0" smtClean="0"/>
              <a:t> et-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path</a:t>
            </a:r>
            <a:r>
              <a:rPr lang="hr-HR" dirty="0" smtClean="0"/>
              <a:t> to </a:t>
            </a:r>
            <a:r>
              <a:rPr lang="hr-HR" dirty="0" err="1" smtClean="0"/>
              <a:t>success</a:t>
            </a:r>
            <a:r>
              <a:rPr lang="hr-HR" dirty="0" smtClean="0"/>
              <a:t>' </a:t>
            </a:r>
            <a:r>
              <a:rPr lang="hr-HR" dirty="0" err="1" smtClean="0"/>
              <a:t>connected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mathematical</a:t>
            </a:r>
            <a:r>
              <a:rPr lang="hr-HR" dirty="0" smtClean="0"/>
              <a:t> </a:t>
            </a:r>
            <a:r>
              <a:rPr lang="hr-HR" dirty="0" err="1" smtClean="0"/>
              <a:t>knowledge</a:t>
            </a:r>
            <a:r>
              <a:rPr lang="hr-HR" dirty="0" smtClean="0"/>
              <a:t> </a:t>
            </a:r>
            <a:r>
              <a:rPr lang="hr-HR" dirty="0" err="1" smtClean="0"/>
              <a:t>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upcoming</a:t>
            </a:r>
            <a:r>
              <a:rPr lang="hr-HR" dirty="0" smtClean="0"/>
              <a:t>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r>
              <a:rPr lang="hr-HR" dirty="0" smtClean="0"/>
              <a:t>. 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MATHEMATICS AND WHAT ELSE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714752"/>
            <a:ext cx="4357718" cy="290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task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to </a:t>
            </a:r>
            <a:r>
              <a:rPr lang="hr-HR" sz="2400" dirty="0" err="1" smtClean="0"/>
              <a:t>imagine</a:t>
            </a:r>
            <a:r>
              <a:rPr lang="hr-HR" sz="2400" dirty="0" smtClean="0"/>
              <a:t> a </a:t>
            </a:r>
            <a:r>
              <a:rPr lang="hr-HR" sz="2400" dirty="0" err="1" smtClean="0"/>
              <a:t>creative</a:t>
            </a:r>
            <a:r>
              <a:rPr lang="hr-HR" sz="2400" dirty="0" smtClean="0"/>
              <a:t> </a:t>
            </a:r>
            <a:r>
              <a:rPr lang="hr-HR" sz="2400" dirty="0" err="1" smtClean="0"/>
              <a:t>drawing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spirit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Christmas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emphasis</a:t>
            </a:r>
            <a:r>
              <a:rPr lang="hr-HR" sz="2400" dirty="0" smtClean="0"/>
              <a:t>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shape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triangle.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showed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coonection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Art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Math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calculating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surface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drawings</a:t>
            </a:r>
            <a:r>
              <a:rPr lang="hr-HR" sz="2400" dirty="0" smtClean="0"/>
              <a:t>.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have</a:t>
            </a:r>
            <a:r>
              <a:rPr lang="hr-HR" sz="2400" dirty="0" smtClean="0"/>
              <a:t> </a:t>
            </a:r>
            <a:r>
              <a:rPr lang="hr-HR" sz="2400" dirty="0" err="1" smtClean="0"/>
              <a:t>drawn</a:t>
            </a:r>
            <a:r>
              <a:rPr lang="hr-HR" sz="2400" dirty="0" smtClean="0"/>
              <a:t> a </a:t>
            </a:r>
            <a:r>
              <a:rPr lang="hr-HR" sz="2400" dirty="0" err="1" smtClean="0"/>
              <a:t>Christmas</a:t>
            </a:r>
            <a:r>
              <a:rPr lang="hr-HR" sz="2400" dirty="0" smtClean="0"/>
              <a:t> </a:t>
            </a:r>
            <a:r>
              <a:rPr lang="hr-HR" sz="2400" dirty="0" err="1" smtClean="0"/>
              <a:t>tree</a:t>
            </a:r>
            <a:r>
              <a:rPr lang="hr-HR" sz="2400" dirty="0" smtClean="0"/>
              <a:t>, </a:t>
            </a:r>
            <a:r>
              <a:rPr lang="hr-HR" sz="2400" dirty="0" err="1" smtClean="0"/>
              <a:t>presents</a:t>
            </a:r>
            <a:r>
              <a:rPr lang="hr-HR" sz="2400" dirty="0" smtClean="0"/>
              <a:t> </a:t>
            </a:r>
            <a:r>
              <a:rPr lang="hr-HR" sz="2400" dirty="0" err="1" smtClean="0"/>
              <a:t>below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tree</a:t>
            </a:r>
            <a:r>
              <a:rPr lang="hr-HR" sz="2400" dirty="0" smtClean="0"/>
              <a:t>, Santa </a:t>
            </a:r>
            <a:r>
              <a:rPr lang="hr-HR" sz="2400" dirty="0" err="1" smtClean="0"/>
              <a:t>Clause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many</a:t>
            </a:r>
            <a:r>
              <a:rPr lang="hr-HR" sz="2400" dirty="0" smtClean="0"/>
              <a:t> </a:t>
            </a:r>
            <a:r>
              <a:rPr lang="hr-HR" sz="2400" dirty="0" err="1" smtClean="0"/>
              <a:t>others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were</a:t>
            </a:r>
            <a:r>
              <a:rPr lang="hr-HR" sz="2400" dirty="0" smtClean="0"/>
              <a:t> all </a:t>
            </a:r>
            <a:r>
              <a:rPr lang="hr-HR" sz="2400" dirty="0" err="1" smtClean="0"/>
              <a:t>made</a:t>
            </a:r>
            <a:r>
              <a:rPr lang="hr-HR" sz="2400" dirty="0" smtClean="0"/>
              <a:t> </a:t>
            </a:r>
            <a:r>
              <a:rPr lang="hr-HR" sz="2400" dirty="0" err="1" smtClean="0"/>
              <a:t>out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triangles</a:t>
            </a:r>
            <a:r>
              <a:rPr lang="hr-HR" sz="2400" dirty="0" smtClean="0"/>
              <a:t>. </a:t>
            </a:r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MATHEMATICS AND WHAT ELSE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950" y="4143380"/>
            <a:ext cx="3214710" cy="2143140"/>
          </a:xfrm>
          <a:prstGeom prst="rect">
            <a:avLst/>
          </a:prstGeom>
        </p:spPr>
      </p:pic>
      <p:pic>
        <p:nvPicPr>
          <p:cNvPr id="6" name="Slika 5" descr="IMG_1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357694"/>
            <a:ext cx="3429023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smtClean="0"/>
              <a:t>formula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activity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one for </a:t>
            </a:r>
            <a:r>
              <a:rPr lang="hr-HR" dirty="0" err="1" smtClean="0"/>
              <a:t>calculating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surface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triangle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final</a:t>
            </a:r>
            <a:r>
              <a:rPr lang="hr-HR" dirty="0" smtClean="0"/>
              <a:t> </a:t>
            </a:r>
            <a:r>
              <a:rPr lang="hr-HR" dirty="0" err="1" smtClean="0"/>
              <a:t>sum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all </a:t>
            </a:r>
            <a:r>
              <a:rPr lang="hr-HR" dirty="0" err="1" smtClean="0"/>
              <a:t>surfaces</a:t>
            </a:r>
            <a:r>
              <a:rPr lang="hr-HR" dirty="0" smtClean="0"/>
              <a:t> </a:t>
            </a:r>
            <a:r>
              <a:rPr lang="hr-HR" dirty="0" err="1" smtClean="0"/>
              <a:t>makes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drawing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MATHEMATICS AND WHAT ELSE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6" name="Slika 5" descr="IMG_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14752"/>
            <a:ext cx="2714644" cy="1809763"/>
          </a:xfrm>
          <a:prstGeom prst="rect">
            <a:avLst/>
          </a:prstGeom>
        </p:spPr>
      </p:pic>
      <p:pic>
        <p:nvPicPr>
          <p:cNvPr id="7" name="Slika 6" descr="IMG_1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714752"/>
            <a:ext cx="2714644" cy="1809763"/>
          </a:xfrm>
          <a:prstGeom prst="rect">
            <a:avLst/>
          </a:prstGeom>
        </p:spPr>
      </p:pic>
      <p:pic>
        <p:nvPicPr>
          <p:cNvPr id="8" name="Slika 7" descr="IMG_1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14752"/>
            <a:ext cx="2750331" cy="183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This</a:t>
            </a:r>
            <a:r>
              <a:rPr lang="hr-HR" sz="2000" dirty="0" smtClean="0"/>
              <a:t> </a:t>
            </a:r>
            <a:r>
              <a:rPr lang="hr-HR" sz="2000" dirty="0" err="1" smtClean="0"/>
              <a:t>activity</a:t>
            </a:r>
            <a:r>
              <a:rPr lang="hr-HR" sz="2000" dirty="0" smtClean="0"/>
              <a:t> </a:t>
            </a:r>
            <a:r>
              <a:rPr lang="hr-HR" sz="2000" dirty="0" err="1" smtClean="0"/>
              <a:t>was</a:t>
            </a:r>
            <a:r>
              <a:rPr lang="hr-HR" sz="2000" dirty="0" smtClean="0"/>
              <a:t> </a:t>
            </a:r>
            <a:r>
              <a:rPr lang="hr-HR" sz="2000" dirty="0" err="1" smtClean="0"/>
              <a:t>designed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Math</a:t>
            </a:r>
            <a:r>
              <a:rPr lang="hr-HR" sz="2000" dirty="0" smtClean="0"/>
              <a:t> </a:t>
            </a:r>
            <a:r>
              <a:rPr lang="hr-HR" sz="2000" dirty="0" err="1" smtClean="0"/>
              <a:t>teachers</a:t>
            </a:r>
            <a:r>
              <a:rPr lang="hr-HR" sz="2000" dirty="0" smtClean="0"/>
              <a:t> Denis </a:t>
            </a:r>
            <a:r>
              <a:rPr lang="hr-HR" sz="2000" dirty="0" err="1" smtClean="0"/>
              <a:t>Vujanović</a:t>
            </a:r>
            <a:r>
              <a:rPr lang="hr-HR" sz="2000" dirty="0" smtClean="0"/>
              <a:t> i Anita Jukić </a:t>
            </a:r>
            <a:r>
              <a:rPr lang="hr-HR" sz="2000" dirty="0" err="1" smtClean="0"/>
              <a:t>and</a:t>
            </a:r>
            <a:r>
              <a:rPr lang="hr-HR" sz="2000" dirty="0" smtClean="0"/>
              <a:t> it </a:t>
            </a:r>
            <a:r>
              <a:rPr lang="hr-HR" sz="2000" dirty="0" err="1" smtClean="0"/>
              <a:t>was</a:t>
            </a:r>
            <a:r>
              <a:rPr lang="hr-HR" sz="2000" dirty="0" smtClean="0"/>
              <a:t> </a:t>
            </a:r>
            <a:r>
              <a:rPr lang="hr-HR" sz="2000" dirty="0" err="1" smtClean="0"/>
              <a:t>partly</a:t>
            </a:r>
            <a:r>
              <a:rPr lang="hr-HR" sz="2000" dirty="0" smtClean="0"/>
              <a:t> </a:t>
            </a:r>
            <a:r>
              <a:rPr lang="hr-HR" sz="2000" dirty="0" err="1" smtClean="0"/>
              <a:t>conducted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class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partly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extracurricular</a:t>
            </a:r>
            <a:r>
              <a:rPr lang="hr-HR" sz="2000" dirty="0" smtClean="0"/>
              <a:t> </a:t>
            </a:r>
            <a:r>
              <a:rPr lang="hr-HR" sz="2000" dirty="0" err="1" smtClean="0"/>
              <a:t>activities</a:t>
            </a:r>
            <a:r>
              <a:rPr lang="hr-HR" sz="2000" dirty="0" smtClean="0"/>
              <a:t>. 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MATHEMATICS AND WHAT ELSE</a:t>
            </a:r>
            <a:endParaRPr lang="hr-HR" sz="2800" dirty="0"/>
          </a:p>
        </p:txBody>
      </p:sp>
      <p:pic>
        <p:nvPicPr>
          <p:cNvPr id="5" name="Slika 4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7" name="Slika 6" descr="IMG_1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953008"/>
            <a:ext cx="2857488" cy="1904992"/>
          </a:xfrm>
          <a:prstGeom prst="rect">
            <a:avLst/>
          </a:prstGeom>
        </p:spPr>
      </p:pic>
      <p:pic>
        <p:nvPicPr>
          <p:cNvPr id="8" name="Slika 7" descr="IMG_1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000372"/>
            <a:ext cx="2857488" cy="1904992"/>
          </a:xfrm>
          <a:prstGeom prst="rect">
            <a:avLst/>
          </a:prstGeom>
        </p:spPr>
      </p:pic>
      <p:pic>
        <p:nvPicPr>
          <p:cNvPr id="9" name="Slika 8" descr="IMG_13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357562"/>
            <a:ext cx="2857488" cy="1904992"/>
          </a:xfrm>
          <a:prstGeom prst="rect">
            <a:avLst/>
          </a:prstGeom>
        </p:spPr>
      </p:pic>
      <p:pic>
        <p:nvPicPr>
          <p:cNvPr id="10" name="Slika 9" descr="IMG_13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357562"/>
            <a:ext cx="2857488" cy="190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ZA PPT. slike lo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MATHEMATICS AND </a:t>
            </a:r>
            <a:r>
              <a:rPr lang="hr-HR" sz="2400" smtClean="0"/>
              <a:t>WHAT ELSE </a:t>
            </a:r>
            <a:endParaRPr lang="hr-HR" sz="2400" dirty="0"/>
          </a:p>
        </p:txBody>
      </p:sp>
      <p:pic>
        <p:nvPicPr>
          <p:cNvPr id="5" name="Slika 4" descr="IMG_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4214778" cy="2928958"/>
          </a:xfrm>
          <a:prstGeom prst="rect">
            <a:avLst/>
          </a:prstGeom>
        </p:spPr>
      </p:pic>
      <p:pic>
        <p:nvPicPr>
          <p:cNvPr id="6" name="Slika 5" descr="IMG_1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928934"/>
            <a:ext cx="4500562" cy="329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192</Words>
  <Application>Microsoft Office PowerPoint</Application>
  <PresentationFormat>Prikaz na zaslonu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Gomilanje</vt:lpstr>
      <vt:lpstr>Mathematica regina omnium scientiarum et – learning path to success</vt:lpstr>
      <vt:lpstr>MATHEMATICS AND WHAT ELSE</vt:lpstr>
      <vt:lpstr>MATHEMATICS AND WHAT ELSE</vt:lpstr>
      <vt:lpstr>MATHEMATICS AND WHAT ELSE</vt:lpstr>
      <vt:lpstr>MATHEMATICS AND WHAT ELSE</vt:lpstr>
      <vt:lpstr>MATHEMATICS AND WHAT ELSE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 regina omnium scientiarum et – learning path to success</dc:title>
  <dc:creator>Windows korisnik</dc:creator>
  <cp:lastModifiedBy>Windows korisnik</cp:lastModifiedBy>
  <cp:revision>5</cp:revision>
  <dcterms:created xsi:type="dcterms:W3CDTF">2018-02-12T08:19:46Z</dcterms:created>
  <dcterms:modified xsi:type="dcterms:W3CDTF">2018-02-20T00:58:11Z</dcterms:modified>
</cp:coreProperties>
</file>